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23.jpg" ContentType="image/pn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535" r:id="rId3"/>
    <p:sldId id="258" r:id="rId4"/>
    <p:sldId id="259" r:id="rId5"/>
    <p:sldId id="540" r:id="rId6"/>
    <p:sldId id="541" r:id="rId7"/>
    <p:sldId id="542" r:id="rId8"/>
    <p:sldId id="544" r:id="rId9"/>
    <p:sldId id="543" r:id="rId10"/>
    <p:sldId id="545" r:id="rId11"/>
    <p:sldId id="262" r:id="rId12"/>
    <p:sldId id="263" r:id="rId13"/>
    <p:sldId id="264" r:id="rId14"/>
    <p:sldId id="265" r:id="rId15"/>
    <p:sldId id="266" r:id="rId16"/>
    <p:sldId id="267" r:id="rId17"/>
    <p:sldId id="270" r:id="rId18"/>
    <p:sldId id="271" r:id="rId19"/>
    <p:sldId id="281" r:id="rId20"/>
    <p:sldId id="272" r:id="rId21"/>
    <p:sldId id="282" r:id="rId22"/>
    <p:sldId id="273" r:id="rId23"/>
    <p:sldId id="283" r:id="rId24"/>
    <p:sldId id="284" r:id="rId25"/>
    <p:sldId id="268" r:id="rId26"/>
    <p:sldId id="275" r:id="rId27"/>
    <p:sldId id="276" r:id="rId28"/>
    <p:sldId id="288" r:id="rId29"/>
    <p:sldId id="289" r:id="rId30"/>
    <p:sldId id="277" r:id="rId31"/>
    <p:sldId id="278" r:id="rId32"/>
    <p:sldId id="285" r:id="rId33"/>
    <p:sldId id="287" r:id="rId34"/>
    <p:sldId id="290" r:id="rId35"/>
    <p:sldId id="291" r:id="rId36"/>
    <p:sldId id="292" r:id="rId37"/>
    <p:sldId id="269" r:id="rId38"/>
    <p:sldId id="533" r:id="rId39"/>
    <p:sldId id="534" r:id="rId40"/>
    <p:sldId id="536" r:id="rId41"/>
    <p:sldId id="537" r:id="rId42"/>
    <p:sldId id="293" r:id="rId43"/>
    <p:sldId id="528" r:id="rId44"/>
    <p:sldId id="538" r:id="rId45"/>
    <p:sldId id="529" r:id="rId46"/>
    <p:sldId id="280" r:id="rId47"/>
    <p:sldId id="530" r:id="rId48"/>
    <p:sldId id="532" r:id="rId49"/>
    <p:sldId id="53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0A7301-F0E6-4FA8-9C93-57CA69692331}" v="10" dt="2025-01-22T19:42:14.8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604" autoAdjust="0"/>
  </p:normalViewPr>
  <p:slideViewPr>
    <p:cSldViewPr snapToGrid="0">
      <p:cViewPr varScale="1">
        <p:scale>
          <a:sx n="95" d="100"/>
          <a:sy n="95" d="100"/>
        </p:scale>
        <p:origin x="1074" y="8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z, Lee S. (CDC/NCEZID/DFWED/EDLB)" userId="2f2a2d86-0949-46a4-8abf-a07c88803aba" providerId="ADAL" clId="{5DD6EC31-7D38-483D-A182-2DAEB6439EDE}"/>
    <pc:docChg chg="custSel modSld">
      <pc:chgData name="Katz, Lee S. (CDC/NCEZID/DFWED/EDLB)" userId="2f2a2d86-0949-46a4-8abf-a07c88803aba" providerId="ADAL" clId="{5DD6EC31-7D38-483D-A182-2DAEB6439EDE}" dt="2024-01-17T22:37:54.078" v="74" actId="20577"/>
      <pc:docMkLst>
        <pc:docMk/>
      </pc:docMkLst>
      <pc:sldChg chg="modSp mod">
        <pc:chgData name="Katz, Lee S. (CDC/NCEZID/DFWED/EDLB)" userId="2f2a2d86-0949-46a4-8abf-a07c88803aba" providerId="ADAL" clId="{5DD6EC31-7D38-483D-A182-2DAEB6439EDE}" dt="2024-01-17T22:37:54.078" v="74" actId="20577"/>
        <pc:sldMkLst>
          <pc:docMk/>
          <pc:sldMk cId="1385998423" sldId="256"/>
        </pc:sldMkLst>
        <pc:spChg chg="mod">
          <ac:chgData name="Katz, Lee S. (CDC/NCEZID/DFWED/EDLB)" userId="2f2a2d86-0949-46a4-8abf-a07c88803aba" providerId="ADAL" clId="{5DD6EC31-7D38-483D-A182-2DAEB6439EDE}" dt="2024-01-17T22:37:54.078" v="74" actId="20577"/>
          <ac:spMkLst>
            <pc:docMk/>
            <pc:sldMk cId="1385998423" sldId="256"/>
            <ac:spMk id="2" creationId="{B8672CAE-2D79-4FCE-A04C-AF9D416C8D1D}"/>
          </ac:spMkLst>
        </pc:spChg>
      </pc:sldChg>
      <pc:sldChg chg="modSp mod">
        <pc:chgData name="Katz, Lee S. (CDC/NCEZID/DFWED/EDLB)" userId="2f2a2d86-0949-46a4-8abf-a07c88803aba" providerId="ADAL" clId="{5DD6EC31-7D38-483D-A182-2DAEB6439EDE}" dt="2024-01-17T22:22:49.651" v="5" actId="20577"/>
        <pc:sldMkLst>
          <pc:docMk/>
          <pc:sldMk cId="367748640" sldId="260"/>
        </pc:sldMkLst>
        <pc:spChg chg="mod">
          <ac:chgData name="Katz, Lee S. (CDC/NCEZID/DFWED/EDLB)" userId="2f2a2d86-0949-46a4-8abf-a07c88803aba" providerId="ADAL" clId="{5DD6EC31-7D38-483D-A182-2DAEB6439EDE}" dt="2024-01-17T22:22:49.651" v="5" actId="20577"/>
          <ac:spMkLst>
            <pc:docMk/>
            <pc:sldMk cId="367748640" sldId="260"/>
            <ac:spMk id="3" creationId="{15D428BD-7BBC-49F1-ABD2-94C6570F864F}"/>
          </ac:spMkLst>
        </pc:spChg>
      </pc:sldChg>
      <pc:sldChg chg="modNotesTx">
        <pc:chgData name="Katz, Lee S. (CDC/NCEZID/DFWED/EDLB)" userId="2f2a2d86-0949-46a4-8abf-a07c88803aba" providerId="ADAL" clId="{5DD6EC31-7D38-483D-A182-2DAEB6439EDE}" dt="2024-01-17T22:30:48.460" v="55" actId="20577"/>
        <pc:sldMkLst>
          <pc:docMk/>
          <pc:sldMk cId="1563193377" sldId="265"/>
        </pc:sldMkLst>
      </pc:sldChg>
      <pc:sldChg chg="addSp delSp modSp mod modClrScheme chgLayout">
        <pc:chgData name="Katz, Lee S. (CDC/NCEZID/DFWED/EDLB)" userId="2f2a2d86-0949-46a4-8abf-a07c88803aba" providerId="ADAL" clId="{5DD6EC31-7D38-483D-A182-2DAEB6439EDE}" dt="2024-01-17T22:32:51.248" v="60"/>
        <pc:sldMkLst>
          <pc:docMk/>
          <pc:sldMk cId="79680564" sldId="267"/>
        </pc:sldMkLst>
        <pc:spChg chg="mod ord">
          <ac:chgData name="Katz, Lee S. (CDC/NCEZID/DFWED/EDLB)" userId="2f2a2d86-0949-46a4-8abf-a07c88803aba" providerId="ADAL" clId="{5DD6EC31-7D38-483D-A182-2DAEB6439EDE}" dt="2024-01-17T22:32:47.379" v="58" actId="700"/>
          <ac:spMkLst>
            <pc:docMk/>
            <pc:sldMk cId="79680564" sldId="267"/>
            <ac:spMk id="2" creationId="{0EFA69BE-BB14-45A9-BFAE-C05C534C9FA6}"/>
          </ac:spMkLst>
        </pc:spChg>
        <pc:spChg chg="mod ord">
          <ac:chgData name="Katz, Lee S. (CDC/NCEZID/DFWED/EDLB)" userId="2f2a2d86-0949-46a4-8abf-a07c88803aba" providerId="ADAL" clId="{5DD6EC31-7D38-483D-A182-2DAEB6439EDE}" dt="2024-01-17T22:32:47.379" v="58" actId="700"/>
          <ac:spMkLst>
            <pc:docMk/>
            <pc:sldMk cId="79680564" sldId="267"/>
            <ac:spMk id="3" creationId="{CFF4F93C-3BD4-4917-852B-88EA2D5D93F7}"/>
          </ac:spMkLst>
        </pc:spChg>
        <pc:spChg chg="add del mod ord">
          <ac:chgData name="Katz, Lee S. (CDC/NCEZID/DFWED/EDLB)" userId="2f2a2d86-0949-46a4-8abf-a07c88803aba" providerId="ADAL" clId="{5DD6EC31-7D38-483D-A182-2DAEB6439EDE}" dt="2024-01-17T22:32:51.248" v="60"/>
          <ac:spMkLst>
            <pc:docMk/>
            <pc:sldMk cId="79680564" sldId="267"/>
            <ac:spMk id="6" creationId="{1847F608-DE3D-9607-1798-C49F90C02DC6}"/>
          </ac:spMkLst>
        </pc:spChg>
        <pc:picChg chg="add del mod modCrop">
          <ac:chgData name="Katz, Lee S. (CDC/NCEZID/DFWED/EDLB)" userId="2f2a2d86-0949-46a4-8abf-a07c88803aba" providerId="ADAL" clId="{5DD6EC31-7D38-483D-A182-2DAEB6439EDE}" dt="2024-01-17T22:32:49.581" v="59" actId="21"/>
          <ac:picMkLst>
            <pc:docMk/>
            <pc:sldMk cId="79680564" sldId="267"/>
            <ac:picMk id="5" creationId="{CBA54C6D-C8AA-8052-4593-9F4848A40834}"/>
          </ac:picMkLst>
        </pc:picChg>
        <pc:picChg chg="add mod">
          <ac:chgData name="Katz, Lee S. (CDC/NCEZID/DFWED/EDLB)" userId="2f2a2d86-0949-46a4-8abf-a07c88803aba" providerId="ADAL" clId="{5DD6EC31-7D38-483D-A182-2DAEB6439EDE}" dt="2024-01-17T22:32:51.248" v="60"/>
          <ac:picMkLst>
            <pc:docMk/>
            <pc:sldMk cId="79680564" sldId="267"/>
            <ac:picMk id="7" creationId="{8794C265-2125-135E-148B-FA8B58670534}"/>
          </ac:picMkLst>
        </pc:picChg>
      </pc:sldChg>
      <pc:sldChg chg="modSp mod">
        <pc:chgData name="Katz, Lee S. (CDC/NCEZID/DFWED/EDLB)" userId="2f2a2d86-0949-46a4-8abf-a07c88803aba" providerId="ADAL" clId="{5DD6EC31-7D38-483D-A182-2DAEB6439EDE}" dt="2024-01-17T22:37:26.629" v="69" actId="20577"/>
        <pc:sldMkLst>
          <pc:docMk/>
          <pc:sldMk cId="3694959015" sldId="529"/>
        </pc:sldMkLst>
        <pc:spChg chg="mod">
          <ac:chgData name="Katz, Lee S. (CDC/NCEZID/DFWED/EDLB)" userId="2f2a2d86-0949-46a4-8abf-a07c88803aba" providerId="ADAL" clId="{5DD6EC31-7D38-483D-A182-2DAEB6439EDE}" dt="2024-01-17T22:37:26.629" v="69" actId="20577"/>
          <ac:spMkLst>
            <pc:docMk/>
            <pc:sldMk cId="3694959015" sldId="529"/>
            <ac:spMk id="4" creationId="{E7A8CB58-3960-4FDF-88F7-CFC7FFEB0289}"/>
          </ac:spMkLst>
        </pc:spChg>
      </pc:sldChg>
    </pc:docChg>
  </pc:docChgLst>
  <pc:docChgLst>
    <pc:chgData name="Katz, Lee S. (CDC/DDID/NCEZID/DFWED)" userId="2f2a2d86-0949-46a4-8abf-a07c88803aba" providerId="ADAL" clId="{DD398D62-798E-423B-9245-97AF25F2791C}"/>
    <pc:docChg chg="custSel modSld">
      <pc:chgData name="Katz, Lee S. (CDC/DDID/NCEZID/DFWED)" userId="2f2a2d86-0949-46a4-8abf-a07c88803aba" providerId="ADAL" clId="{DD398D62-798E-423B-9245-97AF25F2791C}" dt="2023-01-18T02:59:25.195" v="260" actId="20577"/>
      <pc:docMkLst>
        <pc:docMk/>
      </pc:docMkLst>
      <pc:sldChg chg="modNotesTx">
        <pc:chgData name="Katz, Lee S. (CDC/DDID/NCEZID/DFWED)" userId="2f2a2d86-0949-46a4-8abf-a07c88803aba" providerId="ADAL" clId="{DD398D62-798E-423B-9245-97AF25F2791C}" dt="2023-01-18T02:56:50.600" v="113" actId="20577"/>
        <pc:sldMkLst>
          <pc:docMk/>
          <pc:sldMk cId="3583205492" sldId="264"/>
        </pc:sldMkLst>
      </pc:sldChg>
      <pc:sldChg chg="modNotesTx">
        <pc:chgData name="Katz, Lee S. (CDC/DDID/NCEZID/DFWED)" userId="2f2a2d86-0949-46a4-8abf-a07c88803aba" providerId="ADAL" clId="{DD398D62-798E-423B-9245-97AF25F2791C}" dt="2023-01-18T02:57:20.369" v="153" actId="20577"/>
        <pc:sldMkLst>
          <pc:docMk/>
          <pc:sldMk cId="1563193377" sldId="265"/>
        </pc:sldMkLst>
      </pc:sldChg>
      <pc:sldChg chg="modNotesTx">
        <pc:chgData name="Katz, Lee S. (CDC/DDID/NCEZID/DFWED)" userId="2f2a2d86-0949-46a4-8abf-a07c88803aba" providerId="ADAL" clId="{DD398D62-798E-423B-9245-97AF25F2791C}" dt="2023-01-18T02:58:41.549" v="211" actId="20577"/>
        <pc:sldMkLst>
          <pc:docMk/>
          <pc:sldMk cId="2786862691" sldId="282"/>
        </pc:sldMkLst>
      </pc:sldChg>
      <pc:sldChg chg="modNotesTx">
        <pc:chgData name="Katz, Lee S. (CDC/DDID/NCEZID/DFWED)" userId="2f2a2d86-0949-46a4-8abf-a07c88803aba" providerId="ADAL" clId="{DD398D62-798E-423B-9245-97AF25F2791C}" dt="2023-01-18T02:59:25.195" v="260" actId="20577"/>
        <pc:sldMkLst>
          <pc:docMk/>
          <pc:sldMk cId="3959428811" sldId="289"/>
        </pc:sldMkLst>
      </pc:sldChg>
    </pc:docChg>
  </pc:docChgLst>
  <pc:docChgLst>
    <pc:chgData name="Lee Katz" userId="2f2a2d86-0949-46a4-8abf-a07c88803aba" providerId="ADAL" clId="{567ACF4C-98D1-4BD2-BAB7-F9E39C34580B}"/>
    <pc:docChg chg="custSel modSld">
      <pc:chgData name="Lee Katz" userId="2f2a2d86-0949-46a4-8abf-a07c88803aba" providerId="ADAL" clId="{567ACF4C-98D1-4BD2-BAB7-F9E39C34580B}" dt="2022-08-31T12:43:40.946" v="146" actId="20577"/>
      <pc:docMkLst>
        <pc:docMk/>
      </pc:docMkLst>
      <pc:sldChg chg="modSp mod">
        <pc:chgData name="Lee Katz" userId="2f2a2d86-0949-46a4-8abf-a07c88803aba" providerId="ADAL" clId="{567ACF4C-98D1-4BD2-BAB7-F9E39C34580B}" dt="2022-08-31T12:43:40.946" v="146" actId="20577"/>
        <pc:sldMkLst>
          <pc:docMk/>
          <pc:sldMk cId="3694959015" sldId="529"/>
        </pc:sldMkLst>
        <pc:spChg chg="mod">
          <ac:chgData name="Lee Katz" userId="2f2a2d86-0949-46a4-8abf-a07c88803aba" providerId="ADAL" clId="{567ACF4C-98D1-4BD2-BAB7-F9E39C34580B}" dt="2022-08-31T12:43:40.946" v="146" actId="20577"/>
          <ac:spMkLst>
            <pc:docMk/>
            <pc:sldMk cId="3694959015" sldId="529"/>
            <ac:spMk id="4" creationId="{E7A8CB58-3960-4FDF-88F7-CFC7FFEB0289}"/>
          </ac:spMkLst>
        </pc:spChg>
      </pc:sldChg>
    </pc:docChg>
  </pc:docChgLst>
  <pc:docChgLst>
    <pc:chgData name="Katz, Lee S. (CDC/DDID/NCEZID/DFWED)" userId="2f2a2d86-0949-46a4-8abf-a07c88803aba" providerId="ADAL" clId="{567ACF4C-98D1-4BD2-BAB7-F9E39C34580B}"/>
    <pc:docChg chg="undo custSel addSld delSld modSld">
      <pc:chgData name="Katz, Lee S. (CDC/DDID/NCEZID/DFWED)" userId="2f2a2d86-0949-46a4-8abf-a07c88803aba" providerId="ADAL" clId="{567ACF4C-98D1-4BD2-BAB7-F9E39C34580B}" dt="2022-08-30T12:52:54.338" v="8957"/>
      <pc:docMkLst>
        <pc:docMk/>
      </pc:docMkLst>
      <pc:sldChg chg="addSp delSp modSp new mod">
        <pc:chgData name="Katz, Lee S. (CDC/DDID/NCEZID/DFWED)" userId="2f2a2d86-0949-46a4-8abf-a07c88803aba" providerId="ADAL" clId="{567ACF4C-98D1-4BD2-BAB7-F9E39C34580B}" dt="2022-08-24T23:19:02.291" v="175" actId="14100"/>
        <pc:sldMkLst>
          <pc:docMk/>
          <pc:sldMk cId="1385998423" sldId="256"/>
        </pc:sldMkLst>
        <pc:spChg chg="mod">
          <ac:chgData name="Katz, Lee S. (CDC/DDID/NCEZID/DFWED)" userId="2f2a2d86-0949-46a4-8abf-a07c88803aba" providerId="ADAL" clId="{567ACF4C-98D1-4BD2-BAB7-F9E39C34580B}" dt="2022-08-24T22:38:52.970" v="19" actId="20577"/>
          <ac:spMkLst>
            <pc:docMk/>
            <pc:sldMk cId="1385998423" sldId="256"/>
            <ac:spMk id="2" creationId="{B8672CAE-2D79-4FCE-A04C-AF9D416C8D1D}"/>
          </ac:spMkLst>
        </pc:spChg>
        <pc:spChg chg="mod">
          <ac:chgData name="Katz, Lee S. (CDC/DDID/NCEZID/DFWED)" userId="2f2a2d86-0949-46a4-8abf-a07c88803aba" providerId="ADAL" clId="{567ACF4C-98D1-4BD2-BAB7-F9E39C34580B}" dt="2022-08-24T23:17:20.849" v="162" actId="27636"/>
          <ac:spMkLst>
            <pc:docMk/>
            <pc:sldMk cId="1385998423" sldId="256"/>
            <ac:spMk id="3" creationId="{752DA768-3685-4BA1-B23C-5E3D8A96F754}"/>
          </ac:spMkLst>
        </pc:spChg>
        <pc:inkChg chg="add del">
          <ac:chgData name="Katz, Lee S. (CDC/DDID/NCEZID/DFWED)" userId="2f2a2d86-0949-46a4-8abf-a07c88803aba" providerId="ADAL" clId="{567ACF4C-98D1-4BD2-BAB7-F9E39C34580B}" dt="2022-08-24T22:44:41.400" v="88" actId="9405"/>
          <ac:inkMkLst>
            <pc:docMk/>
            <pc:sldMk cId="1385998423" sldId="256"/>
            <ac:inkMk id="4" creationId="{CD5E9834-AF9F-4DE9-9633-EB569AAB8647}"/>
          </ac:inkMkLst>
        </pc:inkChg>
        <pc:inkChg chg="add del">
          <ac:chgData name="Katz, Lee S. (CDC/DDID/NCEZID/DFWED)" userId="2f2a2d86-0949-46a4-8abf-a07c88803aba" providerId="ADAL" clId="{567ACF4C-98D1-4BD2-BAB7-F9E39C34580B}" dt="2022-08-24T22:44:41.162" v="87" actId="9405"/>
          <ac:inkMkLst>
            <pc:docMk/>
            <pc:sldMk cId="1385998423" sldId="256"/>
            <ac:inkMk id="5" creationId="{9E9D99C8-F6BE-438C-BE29-B401DA231CE0}"/>
          </ac:inkMkLst>
        </pc:inkChg>
        <pc:cxnChg chg="add mod">
          <ac:chgData name="Katz, Lee S. (CDC/DDID/NCEZID/DFWED)" userId="2f2a2d86-0949-46a4-8abf-a07c88803aba" providerId="ADAL" clId="{567ACF4C-98D1-4BD2-BAB7-F9E39C34580B}" dt="2022-08-24T23:18:55.417" v="173" actId="14100"/>
          <ac:cxnSpMkLst>
            <pc:docMk/>
            <pc:sldMk cId="1385998423" sldId="256"/>
            <ac:cxnSpMk id="7" creationId="{36C6BCEA-5903-41BE-BDCF-6B1624865E33}"/>
          </ac:cxnSpMkLst>
        </pc:cxnChg>
        <pc:cxnChg chg="add mod">
          <ac:chgData name="Katz, Lee S. (CDC/DDID/NCEZID/DFWED)" userId="2f2a2d86-0949-46a4-8abf-a07c88803aba" providerId="ADAL" clId="{567ACF4C-98D1-4BD2-BAB7-F9E39C34580B}" dt="2022-08-24T23:19:02.291" v="175" actId="14100"/>
          <ac:cxnSpMkLst>
            <pc:docMk/>
            <pc:sldMk cId="1385998423" sldId="256"/>
            <ac:cxnSpMk id="9" creationId="{11B83817-4DFA-4B90-8523-380FBCFFBE59}"/>
          </ac:cxnSpMkLst>
        </pc:cxnChg>
        <pc:cxnChg chg="add mod">
          <ac:chgData name="Katz, Lee S. (CDC/DDID/NCEZID/DFWED)" userId="2f2a2d86-0949-46a4-8abf-a07c88803aba" providerId="ADAL" clId="{567ACF4C-98D1-4BD2-BAB7-F9E39C34580B}" dt="2022-08-24T23:18:58.886" v="174" actId="14100"/>
          <ac:cxnSpMkLst>
            <pc:docMk/>
            <pc:sldMk cId="1385998423" sldId="256"/>
            <ac:cxnSpMk id="11" creationId="{4C02DBEF-93D9-45D6-B8E6-67954FEE9550}"/>
          </ac:cxnSpMkLst>
        </pc:cxnChg>
      </pc:sldChg>
      <pc:sldChg chg="modSp new del mod">
        <pc:chgData name="Katz, Lee S. (CDC/DDID/NCEZID/DFWED)" userId="2f2a2d86-0949-46a4-8abf-a07c88803aba" providerId="ADAL" clId="{567ACF4C-98D1-4BD2-BAB7-F9E39C34580B}" dt="2022-08-30T01:17:32.708" v="8193" actId="47"/>
        <pc:sldMkLst>
          <pc:docMk/>
          <pc:sldMk cId="3621465213" sldId="257"/>
        </pc:sldMkLst>
        <pc:spChg chg="mod">
          <ac:chgData name="Katz, Lee S. (CDC/DDID/NCEZID/DFWED)" userId="2f2a2d86-0949-46a4-8abf-a07c88803aba" providerId="ADAL" clId="{567ACF4C-98D1-4BD2-BAB7-F9E39C34580B}" dt="2022-08-24T22:39:07.605" v="29" actId="20577"/>
          <ac:spMkLst>
            <pc:docMk/>
            <pc:sldMk cId="3621465213" sldId="257"/>
            <ac:spMk id="2" creationId="{7459CD33-2403-4869-A831-68B45C085B39}"/>
          </ac:spMkLst>
        </pc:spChg>
        <pc:spChg chg="mod">
          <ac:chgData name="Katz, Lee S. (CDC/DDID/NCEZID/DFWED)" userId="2f2a2d86-0949-46a4-8abf-a07c88803aba" providerId="ADAL" clId="{567ACF4C-98D1-4BD2-BAB7-F9E39C34580B}" dt="2022-08-24T22:39:04.009" v="22" actId="27636"/>
          <ac:spMkLst>
            <pc:docMk/>
            <pc:sldMk cId="3621465213" sldId="257"/>
            <ac:spMk id="3" creationId="{8DEE9C15-33CB-4F33-96C3-F1CBD42E3EED}"/>
          </ac:spMkLst>
        </pc:spChg>
      </pc:sldChg>
      <pc:sldChg chg="addSp delSp modSp new mod modClrScheme chgLayout">
        <pc:chgData name="Katz, Lee S. (CDC/DDID/NCEZID/DFWED)" userId="2f2a2d86-0949-46a4-8abf-a07c88803aba" providerId="ADAL" clId="{567ACF4C-98D1-4BD2-BAB7-F9E39C34580B}" dt="2022-08-24T23:56:06.606" v="1022" actId="20577"/>
        <pc:sldMkLst>
          <pc:docMk/>
          <pc:sldMk cId="2724737130" sldId="258"/>
        </pc:sldMkLst>
        <pc:spChg chg="del mod ord">
          <ac:chgData name="Katz, Lee S. (CDC/DDID/NCEZID/DFWED)" userId="2f2a2d86-0949-46a4-8abf-a07c88803aba" providerId="ADAL" clId="{567ACF4C-98D1-4BD2-BAB7-F9E39C34580B}" dt="2022-08-24T23:16:07.184" v="90" actId="700"/>
          <ac:spMkLst>
            <pc:docMk/>
            <pc:sldMk cId="2724737130" sldId="258"/>
            <ac:spMk id="2" creationId="{91D30391-034B-4609-A348-8E2063A64092}"/>
          </ac:spMkLst>
        </pc:spChg>
        <pc:spChg chg="del mod ord">
          <ac:chgData name="Katz, Lee S. (CDC/DDID/NCEZID/DFWED)" userId="2f2a2d86-0949-46a4-8abf-a07c88803aba" providerId="ADAL" clId="{567ACF4C-98D1-4BD2-BAB7-F9E39C34580B}" dt="2022-08-24T23:16:07.184" v="90" actId="700"/>
          <ac:spMkLst>
            <pc:docMk/>
            <pc:sldMk cId="2724737130" sldId="258"/>
            <ac:spMk id="3" creationId="{31E4E559-DEE3-4193-86CB-E8B8DFAE59C3}"/>
          </ac:spMkLst>
        </pc:spChg>
        <pc:spChg chg="add mod ord">
          <ac:chgData name="Katz, Lee S. (CDC/DDID/NCEZID/DFWED)" userId="2f2a2d86-0949-46a4-8abf-a07c88803aba" providerId="ADAL" clId="{567ACF4C-98D1-4BD2-BAB7-F9E39C34580B}" dt="2022-08-24T23:26:55.733" v="182" actId="20577"/>
          <ac:spMkLst>
            <pc:docMk/>
            <pc:sldMk cId="2724737130" sldId="258"/>
            <ac:spMk id="4" creationId="{26ED6FDA-0D23-4E08-BBBA-A2B08ED64DA5}"/>
          </ac:spMkLst>
        </pc:spChg>
        <pc:spChg chg="add mod ord">
          <ac:chgData name="Katz, Lee S. (CDC/DDID/NCEZID/DFWED)" userId="2f2a2d86-0949-46a4-8abf-a07c88803aba" providerId="ADAL" clId="{567ACF4C-98D1-4BD2-BAB7-F9E39C34580B}" dt="2022-08-24T23:56:06.606" v="1022" actId="20577"/>
          <ac:spMkLst>
            <pc:docMk/>
            <pc:sldMk cId="2724737130" sldId="258"/>
            <ac:spMk id="5" creationId="{CF028E8E-EC92-478A-B6F4-8CF9EC5BBED5}"/>
          </ac:spMkLst>
        </pc:spChg>
        <pc:spChg chg="add del mod ord">
          <ac:chgData name="Katz, Lee S. (CDC/DDID/NCEZID/DFWED)" userId="2f2a2d86-0949-46a4-8abf-a07c88803aba" providerId="ADAL" clId="{567ACF4C-98D1-4BD2-BAB7-F9E39C34580B}" dt="2022-08-24T23:29:35.806" v="316"/>
          <ac:spMkLst>
            <pc:docMk/>
            <pc:sldMk cId="2724737130" sldId="258"/>
            <ac:spMk id="6" creationId="{2189565D-5564-425C-8DD8-EDDFE30FAAF3}"/>
          </ac:spMkLst>
        </pc:spChg>
        <pc:spChg chg="add del mod">
          <ac:chgData name="Katz, Lee S. (CDC/DDID/NCEZID/DFWED)" userId="2f2a2d86-0949-46a4-8abf-a07c88803aba" providerId="ADAL" clId="{567ACF4C-98D1-4BD2-BAB7-F9E39C34580B}" dt="2022-08-24T23:30:05.845" v="358" actId="478"/>
          <ac:spMkLst>
            <pc:docMk/>
            <pc:sldMk cId="2724737130" sldId="258"/>
            <ac:spMk id="9" creationId="{2A1AD964-45C2-418A-B37A-37B8F74F1F79}"/>
          </ac:spMkLst>
        </pc:spChg>
        <pc:picChg chg="add mod">
          <ac:chgData name="Katz, Lee S. (CDC/DDID/NCEZID/DFWED)" userId="2f2a2d86-0949-46a4-8abf-a07c88803aba" providerId="ADAL" clId="{567ACF4C-98D1-4BD2-BAB7-F9E39C34580B}" dt="2022-08-24T23:30:03.541" v="357" actId="1076"/>
          <ac:picMkLst>
            <pc:docMk/>
            <pc:sldMk cId="2724737130" sldId="258"/>
            <ac:picMk id="8" creationId="{B8034226-17A1-458C-9130-0F706CD32675}"/>
          </ac:picMkLst>
        </pc:picChg>
        <pc:picChg chg="add mod">
          <ac:chgData name="Katz, Lee S. (CDC/DDID/NCEZID/DFWED)" userId="2f2a2d86-0949-46a4-8abf-a07c88803aba" providerId="ADAL" clId="{567ACF4C-98D1-4BD2-BAB7-F9E39C34580B}" dt="2022-08-24T23:29:45.435" v="353" actId="1035"/>
          <ac:picMkLst>
            <pc:docMk/>
            <pc:sldMk cId="2724737130" sldId="258"/>
            <ac:picMk id="1026" creationId="{62FA2399-88D4-4E67-AD5A-D3E71D66B434}"/>
          </ac:picMkLst>
        </pc:picChg>
        <pc:picChg chg="add mod">
          <ac:chgData name="Katz, Lee S. (CDC/DDID/NCEZID/DFWED)" userId="2f2a2d86-0949-46a4-8abf-a07c88803aba" providerId="ADAL" clId="{567ACF4C-98D1-4BD2-BAB7-F9E39C34580B}" dt="2022-08-24T23:30:22.352" v="362" actId="14100"/>
          <ac:picMkLst>
            <pc:docMk/>
            <pc:sldMk cId="2724737130" sldId="258"/>
            <ac:picMk id="1028" creationId="{B65E13D8-2835-45BA-8425-51D403CC91CE}"/>
          </ac:picMkLst>
        </pc:picChg>
      </pc:sldChg>
      <pc:sldChg chg="addSp modSp new mod">
        <pc:chgData name="Katz, Lee S. (CDC/DDID/NCEZID/DFWED)" userId="2f2a2d86-0949-46a4-8abf-a07c88803aba" providerId="ADAL" clId="{567ACF4C-98D1-4BD2-BAB7-F9E39C34580B}" dt="2022-08-24T23:47:34.874" v="790" actId="5793"/>
        <pc:sldMkLst>
          <pc:docMk/>
          <pc:sldMk cId="2245935461" sldId="259"/>
        </pc:sldMkLst>
        <pc:spChg chg="mod">
          <ac:chgData name="Katz, Lee S. (CDC/DDID/NCEZID/DFWED)" userId="2f2a2d86-0949-46a4-8abf-a07c88803aba" providerId="ADAL" clId="{567ACF4C-98D1-4BD2-BAB7-F9E39C34580B}" dt="2022-08-24T23:31:45.605" v="443" actId="21"/>
          <ac:spMkLst>
            <pc:docMk/>
            <pc:sldMk cId="2245935461" sldId="259"/>
            <ac:spMk id="2" creationId="{A39BBD9A-941F-4BDF-AB78-10AA17F659C4}"/>
          </ac:spMkLst>
        </pc:spChg>
        <pc:spChg chg="mod">
          <ac:chgData name="Katz, Lee S. (CDC/DDID/NCEZID/DFWED)" userId="2f2a2d86-0949-46a4-8abf-a07c88803aba" providerId="ADAL" clId="{567ACF4C-98D1-4BD2-BAB7-F9E39C34580B}" dt="2022-08-24T23:39:54.227" v="598" actId="20577"/>
          <ac:spMkLst>
            <pc:docMk/>
            <pc:sldMk cId="2245935461" sldId="259"/>
            <ac:spMk id="3" creationId="{333AB6BA-E9F4-4D9C-8FCB-8300A56270B4}"/>
          </ac:spMkLst>
        </pc:spChg>
        <pc:spChg chg="mod">
          <ac:chgData name="Katz, Lee S. (CDC/DDID/NCEZID/DFWED)" userId="2f2a2d86-0949-46a4-8abf-a07c88803aba" providerId="ADAL" clId="{567ACF4C-98D1-4BD2-BAB7-F9E39C34580B}" dt="2022-08-24T23:47:34.874" v="790" actId="5793"/>
          <ac:spMkLst>
            <pc:docMk/>
            <pc:sldMk cId="2245935461" sldId="259"/>
            <ac:spMk id="4" creationId="{E861DE2C-3FA1-4011-8F7C-2F9E9BC11304}"/>
          </ac:spMkLst>
        </pc:spChg>
        <pc:spChg chg="add mod">
          <ac:chgData name="Katz, Lee S. (CDC/DDID/NCEZID/DFWED)" userId="2f2a2d86-0949-46a4-8abf-a07c88803aba" providerId="ADAL" clId="{567ACF4C-98D1-4BD2-BAB7-F9E39C34580B}" dt="2022-08-24T23:37:59.609" v="514" actId="404"/>
          <ac:spMkLst>
            <pc:docMk/>
            <pc:sldMk cId="2245935461" sldId="259"/>
            <ac:spMk id="6" creationId="{4E46B2BE-83A0-47B9-B210-7A869BF72A28}"/>
          </ac:spMkLst>
        </pc:spChg>
      </pc:sldChg>
      <pc:sldChg chg="addSp modSp new mod">
        <pc:chgData name="Katz, Lee S. (CDC/DDID/NCEZID/DFWED)" userId="2f2a2d86-0949-46a4-8abf-a07c88803aba" providerId="ADAL" clId="{567ACF4C-98D1-4BD2-BAB7-F9E39C34580B}" dt="2022-08-24T23:47:43.175" v="792"/>
        <pc:sldMkLst>
          <pc:docMk/>
          <pc:sldMk cId="367748640" sldId="260"/>
        </pc:sldMkLst>
        <pc:spChg chg="mod">
          <ac:chgData name="Katz, Lee S. (CDC/DDID/NCEZID/DFWED)" userId="2f2a2d86-0949-46a4-8abf-a07c88803aba" providerId="ADAL" clId="{567ACF4C-98D1-4BD2-BAB7-F9E39C34580B}" dt="2022-08-24T23:41:37.679" v="632" actId="20577"/>
          <ac:spMkLst>
            <pc:docMk/>
            <pc:sldMk cId="367748640" sldId="260"/>
            <ac:spMk id="2" creationId="{F12D4F6B-9E3D-4E4E-B8D9-725F8E75571E}"/>
          </ac:spMkLst>
        </pc:spChg>
        <pc:spChg chg="mod">
          <ac:chgData name="Katz, Lee S. (CDC/DDID/NCEZID/DFWED)" userId="2f2a2d86-0949-46a4-8abf-a07c88803aba" providerId="ADAL" clId="{567ACF4C-98D1-4BD2-BAB7-F9E39C34580B}" dt="2022-08-24T23:47:08.385" v="786" actId="20577"/>
          <ac:spMkLst>
            <pc:docMk/>
            <pc:sldMk cId="367748640" sldId="260"/>
            <ac:spMk id="3" creationId="{15D428BD-7BBC-49F1-ABD2-94C6570F864F}"/>
          </ac:spMkLst>
        </pc:spChg>
        <pc:spChg chg="mod">
          <ac:chgData name="Katz, Lee S. (CDC/DDID/NCEZID/DFWED)" userId="2f2a2d86-0949-46a4-8abf-a07c88803aba" providerId="ADAL" clId="{567ACF4C-98D1-4BD2-BAB7-F9E39C34580B}" dt="2022-08-24T23:47:43.175" v="792"/>
          <ac:spMkLst>
            <pc:docMk/>
            <pc:sldMk cId="367748640" sldId="260"/>
            <ac:spMk id="4" creationId="{826AB4CB-EBC7-4C42-8066-F634303A59E7}"/>
          </ac:spMkLst>
        </pc:spChg>
        <pc:spChg chg="add mod">
          <ac:chgData name="Katz, Lee S. (CDC/DDID/NCEZID/DFWED)" userId="2f2a2d86-0949-46a4-8abf-a07c88803aba" providerId="ADAL" clId="{567ACF4C-98D1-4BD2-BAB7-F9E39C34580B}" dt="2022-08-24T23:47:15.015" v="788"/>
          <ac:spMkLst>
            <pc:docMk/>
            <pc:sldMk cId="367748640" sldId="260"/>
            <ac:spMk id="6" creationId="{1160B824-4929-49F1-9E8C-0E29CE1C97C2}"/>
          </ac:spMkLst>
        </pc:spChg>
      </pc:sldChg>
      <pc:sldChg chg="addSp modSp new mod">
        <pc:chgData name="Katz, Lee S. (CDC/DDID/NCEZID/DFWED)" userId="2f2a2d86-0949-46a4-8abf-a07c88803aba" providerId="ADAL" clId="{567ACF4C-98D1-4BD2-BAB7-F9E39C34580B}" dt="2022-08-24T23:51:54.577" v="967"/>
        <pc:sldMkLst>
          <pc:docMk/>
          <pc:sldMk cId="2729749603" sldId="261"/>
        </pc:sldMkLst>
        <pc:spChg chg="mod">
          <ac:chgData name="Katz, Lee S. (CDC/DDID/NCEZID/DFWED)" userId="2f2a2d86-0949-46a4-8abf-a07c88803aba" providerId="ADAL" clId="{567ACF4C-98D1-4BD2-BAB7-F9E39C34580B}" dt="2022-08-24T23:49:34.757" v="894" actId="20577"/>
          <ac:spMkLst>
            <pc:docMk/>
            <pc:sldMk cId="2729749603" sldId="261"/>
            <ac:spMk id="2" creationId="{D92DA712-1964-4112-8F00-E9D79B0BE078}"/>
          </ac:spMkLst>
        </pc:spChg>
        <pc:spChg chg="mod">
          <ac:chgData name="Katz, Lee S. (CDC/DDID/NCEZID/DFWED)" userId="2f2a2d86-0949-46a4-8abf-a07c88803aba" providerId="ADAL" clId="{567ACF4C-98D1-4BD2-BAB7-F9E39C34580B}" dt="2022-08-24T23:51:40.819" v="965" actId="20577"/>
          <ac:spMkLst>
            <pc:docMk/>
            <pc:sldMk cId="2729749603" sldId="261"/>
            <ac:spMk id="3" creationId="{92EEE2A4-E784-4360-9523-E5146662151A}"/>
          </ac:spMkLst>
        </pc:spChg>
        <pc:spChg chg="mod">
          <ac:chgData name="Katz, Lee S. (CDC/DDID/NCEZID/DFWED)" userId="2f2a2d86-0949-46a4-8abf-a07c88803aba" providerId="ADAL" clId="{567ACF4C-98D1-4BD2-BAB7-F9E39C34580B}" dt="2022-08-24T23:51:54.577" v="967"/>
          <ac:spMkLst>
            <pc:docMk/>
            <pc:sldMk cId="2729749603" sldId="261"/>
            <ac:spMk id="4" creationId="{BD57F511-349B-4DCA-99CE-DB2B7F9F40F5}"/>
          </ac:spMkLst>
        </pc:spChg>
        <pc:spChg chg="add mod">
          <ac:chgData name="Katz, Lee S. (CDC/DDID/NCEZID/DFWED)" userId="2f2a2d86-0949-46a4-8abf-a07c88803aba" providerId="ADAL" clId="{567ACF4C-98D1-4BD2-BAB7-F9E39C34580B}" dt="2022-08-24T23:49:58.406" v="915" actId="20577"/>
          <ac:spMkLst>
            <pc:docMk/>
            <pc:sldMk cId="2729749603" sldId="261"/>
            <ac:spMk id="6" creationId="{1BAF232B-B9FB-4F0F-8B65-2D02505D0D08}"/>
          </ac:spMkLst>
        </pc:spChg>
      </pc:sldChg>
      <pc:sldChg chg="addSp delSp modSp new mod">
        <pc:chgData name="Katz, Lee S. (CDC/DDID/NCEZID/DFWED)" userId="2f2a2d86-0949-46a4-8abf-a07c88803aba" providerId="ADAL" clId="{567ACF4C-98D1-4BD2-BAB7-F9E39C34580B}" dt="2022-08-25T00:03:59.932" v="1365" actId="20577"/>
        <pc:sldMkLst>
          <pc:docMk/>
          <pc:sldMk cId="3149458231" sldId="262"/>
        </pc:sldMkLst>
        <pc:spChg chg="mod">
          <ac:chgData name="Katz, Lee S. (CDC/DDID/NCEZID/DFWED)" userId="2f2a2d86-0949-46a4-8abf-a07c88803aba" providerId="ADAL" clId="{567ACF4C-98D1-4BD2-BAB7-F9E39C34580B}" dt="2022-08-24T23:56:37.971" v="1088" actId="20577"/>
          <ac:spMkLst>
            <pc:docMk/>
            <pc:sldMk cId="3149458231" sldId="262"/>
            <ac:spMk id="2" creationId="{D00E4A4E-4B49-47EB-BCDB-A668CF7FB84A}"/>
          </ac:spMkLst>
        </pc:spChg>
        <pc:spChg chg="mod">
          <ac:chgData name="Katz, Lee S. (CDC/DDID/NCEZID/DFWED)" userId="2f2a2d86-0949-46a4-8abf-a07c88803aba" providerId="ADAL" clId="{567ACF4C-98D1-4BD2-BAB7-F9E39C34580B}" dt="2022-08-25T00:03:59.932" v="1365" actId="20577"/>
          <ac:spMkLst>
            <pc:docMk/>
            <pc:sldMk cId="3149458231" sldId="262"/>
            <ac:spMk id="3" creationId="{AD4957E0-A12A-4D48-A147-D7E548A1586A}"/>
          </ac:spMkLst>
        </pc:spChg>
        <pc:spChg chg="del">
          <ac:chgData name="Katz, Lee S. (CDC/DDID/NCEZID/DFWED)" userId="2f2a2d86-0949-46a4-8abf-a07c88803aba" providerId="ADAL" clId="{567ACF4C-98D1-4BD2-BAB7-F9E39C34580B}" dt="2022-08-24T23:56:50.072" v="1089" actId="22"/>
          <ac:spMkLst>
            <pc:docMk/>
            <pc:sldMk cId="3149458231" sldId="262"/>
            <ac:spMk id="4" creationId="{F731B3A6-6718-4D26-9328-4481AC77203B}"/>
          </ac:spMkLst>
        </pc:spChg>
        <pc:picChg chg="add mod ord">
          <ac:chgData name="Katz, Lee S. (CDC/DDID/NCEZID/DFWED)" userId="2f2a2d86-0949-46a4-8abf-a07c88803aba" providerId="ADAL" clId="{567ACF4C-98D1-4BD2-BAB7-F9E39C34580B}" dt="2022-08-24T23:56:57.946" v="1132" actId="14100"/>
          <ac:picMkLst>
            <pc:docMk/>
            <pc:sldMk cId="3149458231" sldId="262"/>
            <ac:picMk id="6" creationId="{260A29E6-66F9-4137-ABD6-7994AD8B2A47}"/>
          </ac:picMkLst>
        </pc:picChg>
      </pc:sldChg>
      <pc:sldChg chg="modSp new del mod">
        <pc:chgData name="Katz, Lee S. (CDC/DDID/NCEZID/DFWED)" userId="2f2a2d86-0949-46a4-8abf-a07c88803aba" providerId="ADAL" clId="{567ACF4C-98D1-4BD2-BAB7-F9E39C34580B}" dt="2022-08-24T23:56:10.752" v="1023" actId="47"/>
        <pc:sldMkLst>
          <pc:docMk/>
          <pc:sldMk cId="3267284185" sldId="262"/>
        </pc:sldMkLst>
        <pc:spChg chg="mod">
          <ac:chgData name="Katz, Lee S. (CDC/DDID/NCEZID/DFWED)" userId="2f2a2d86-0949-46a4-8abf-a07c88803aba" providerId="ADAL" clId="{567ACF4C-98D1-4BD2-BAB7-F9E39C34580B}" dt="2022-08-24T23:52:43.973" v="990" actId="20577"/>
          <ac:spMkLst>
            <pc:docMk/>
            <pc:sldMk cId="3267284185" sldId="262"/>
            <ac:spMk id="2" creationId="{E1AAD648-FF5C-474D-A01F-9180F612B8F0}"/>
          </ac:spMkLst>
        </pc:spChg>
        <pc:spChg chg="mod">
          <ac:chgData name="Katz, Lee S. (CDC/DDID/NCEZID/DFWED)" userId="2f2a2d86-0949-46a4-8abf-a07c88803aba" providerId="ADAL" clId="{567ACF4C-98D1-4BD2-BAB7-F9E39C34580B}" dt="2022-08-24T23:52:45.820" v="997" actId="20577"/>
          <ac:spMkLst>
            <pc:docMk/>
            <pc:sldMk cId="3267284185" sldId="262"/>
            <ac:spMk id="3" creationId="{D4DEB9C8-2E9B-4E2E-BA00-27FCD9563CAD}"/>
          </ac:spMkLst>
        </pc:spChg>
        <pc:spChg chg="mod">
          <ac:chgData name="Katz, Lee S. (CDC/DDID/NCEZID/DFWED)" userId="2f2a2d86-0949-46a4-8abf-a07c88803aba" providerId="ADAL" clId="{567ACF4C-98D1-4BD2-BAB7-F9E39C34580B}" dt="2022-08-24T23:52:48.342" v="1005" actId="20577"/>
          <ac:spMkLst>
            <pc:docMk/>
            <pc:sldMk cId="3267284185" sldId="262"/>
            <ac:spMk id="4" creationId="{E6FDA848-F98C-4684-9D22-E058FC510BF5}"/>
          </ac:spMkLst>
        </pc:spChg>
      </pc:sldChg>
      <pc:sldChg chg="modSp add del mod">
        <pc:chgData name="Katz, Lee S. (CDC/DDID/NCEZID/DFWED)" userId="2f2a2d86-0949-46a4-8abf-a07c88803aba" providerId="ADAL" clId="{567ACF4C-98D1-4BD2-BAB7-F9E39C34580B}" dt="2022-08-24T23:56:10.752" v="1023" actId="47"/>
        <pc:sldMkLst>
          <pc:docMk/>
          <pc:sldMk cId="626660769" sldId="263"/>
        </pc:sldMkLst>
        <pc:spChg chg="mod">
          <ac:chgData name="Katz, Lee S. (CDC/DDID/NCEZID/DFWED)" userId="2f2a2d86-0949-46a4-8abf-a07c88803aba" providerId="ADAL" clId="{567ACF4C-98D1-4BD2-BAB7-F9E39C34580B}" dt="2022-08-24T23:53:05.894" v="1012" actId="20577"/>
          <ac:spMkLst>
            <pc:docMk/>
            <pc:sldMk cId="626660769" sldId="263"/>
            <ac:spMk id="3" creationId="{D4DEB9C8-2E9B-4E2E-BA00-27FCD9563CAD}"/>
          </ac:spMkLst>
        </pc:spChg>
        <pc:spChg chg="mod">
          <ac:chgData name="Katz, Lee S. (CDC/DDID/NCEZID/DFWED)" userId="2f2a2d86-0949-46a4-8abf-a07c88803aba" providerId="ADAL" clId="{567ACF4C-98D1-4BD2-BAB7-F9E39C34580B}" dt="2022-08-24T23:53:10.669" v="1015" actId="20577"/>
          <ac:spMkLst>
            <pc:docMk/>
            <pc:sldMk cId="626660769" sldId="263"/>
            <ac:spMk id="4" creationId="{E6FDA848-F98C-4684-9D22-E058FC510BF5}"/>
          </ac:spMkLst>
        </pc:spChg>
      </pc:sldChg>
      <pc:sldChg chg="addSp delSp modSp new mod">
        <pc:chgData name="Katz, Lee S. (CDC/DDID/NCEZID/DFWED)" userId="2f2a2d86-0949-46a4-8abf-a07c88803aba" providerId="ADAL" clId="{567ACF4C-98D1-4BD2-BAB7-F9E39C34580B}" dt="2022-08-25T00:06:33.544" v="1462" actId="20577"/>
        <pc:sldMkLst>
          <pc:docMk/>
          <pc:sldMk cId="2280222972" sldId="263"/>
        </pc:sldMkLst>
        <pc:spChg chg="mod">
          <ac:chgData name="Katz, Lee S. (CDC/DDID/NCEZID/DFWED)" userId="2f2a2d86-0949-46a4-8abf-a07c88803aba" providerId="ADAL" clId="{567ACF4C-98D1-4BD2-BAB7-F9E39C34580B}" dt="2022-08-25T00:05:08.162" v="1386" actId="20577"/>
          <ac:spMkLst>
            <pc:docMk/>
            <pc:sldMk cId="2280222972" sldId="263"/>
            <ac:spMk id="2" creationId="{A2112056-2EF6-4F70-9952-FB7D6C12D231}"/>
          </ac:spMkLst>
        </pc:spChg>
        <pc:spChg chg="mod">
          <ac:chgData name="Katz, Lee S. (CDC/DDID/NCEZID/DFWED)" userId="2f2a2d86-0949-46a4-8abf-a07c88803aba" providerId="ADAL" clId="{567ACF4C-98D1-4BD2-BAB7-F9E39C34580B}" dt="2022-08-25T00:06:33.544" v="1462" actId="20577"/>
          <ac:spMkLst>
            <pc:docMk/>
            <pc:sldMk cId="2280222972" sldId="263"/>
            <ac:spMk id="3" creationId="{9E0CCF80-DB18-4E64-BFC8-74CFD28EDFBB}"/>
          </ac:spMkLst>
        </pc:spChg>
        <pc:spChg chg="del">
          <ac:chgData name="Katz, Lee S. (CDC/DDID/NCEZID/DFWED)" userId="2f2a2d86-0949-46a4-8abf-a07c88803aba" providerId="ADAL" clId="{567ACF4C-98D1-4BD2-BAB7-F9E39C34580B}" dt="2022-08-25T00:05:10.104" v="1387" actId="22"/>
          <ac:spMkLst>
            <pc:docMk/>
            <pc:sldMk cId="2280222972" sldId="263"/>
            <ac:spMk id="4" creationId="{1F31DAC7-167A-4B75-9C49-153C8FCEEBA3}"/>
          </ac:spMkLst>
        </pc:spChg>
        <pc:picChg chg="add mod ord">
          <ac:chgData name="Katz, Lee S. (CDC/DDID/NCEZID/DFWED)" userId="2f2a2d86-0949-46a4-8abf-a07c88803aba" providerId="ADAL" clId="{567ACF4C-98D1-4BD2-BAB7-F9E39C34580B}" dt="2022-08-25T00:05:19.129" v="1389" actId="14100"/>
          <ac:picMkLst>
            <pc:docMk/>
            <pc:sldMk cId="2280222972" sldId="263"/>
            <ac:picMk id="6" creationId="{1E4357E8-00FE-4B8B-8FE6-FCB9B32058C9}"/>
          </ac:picMkLst>
        </pc:picChg>
      </pc:sldChg>
      <pc:sldChg chg="addSp delSp modSp new mod">
        <pc:chgData name="Katz, Lee S. (CDC/DDID/NCEZID/DFWED)" userId="2f2a2d86-0949-46a4-8abf-a07c88803aba" providerId="ADAL" clId="{567ACF4C-98D1-4BD2-BAB7-F9E39C34580B}" dt="2022-08-25T00:09:51.066" v="1647" actId="20577"/>
        <pc:sldMkLst>
          <pc:docMk/>
          <pc:sldMk cId="3583205492" sldId="264"/>
        </pc:sldMkLst>
        <pc:spChg chg="mod">
          <ac:chgData name="Katz, Lee S. (CDC/DDID/NCEZID/DFWED)" userId="2f2a2d86-0949-46a4-8abf-a07c88803aba" providerId="ADAL" clId="{567ACF4C-98D1-4BD2-BAB7-F9E39C34580B}" dt="2022-08-25T00:08:06.248" v="1528" actId="20577"/>
          <ac:spMkLst>
            <pc:docMk/>
            <pc:sldMk cId="3583205492" sldId="264"/>
            <ac:spMk id="2" creationId="{270E3E1B-8921-46D8-BD9B-D43D9CABDF86}"/>
          </ac:spMkLst>
        </pc:spChg>
        <pc:spChg chg="mod">
          <ac:chgData name="Katz, Lee S. (CDC/DDID/NCEZID/DFWED)" userId="2f2a2d86-0949-46a4-8abf-a07c88803aba" providerId="ADAL" clId="{567ACF4C-98D1-4BD2-BAB7-F9E39C34580B}" dt="2022-08-25T00:09:51.066" v="1647" actId="20577"/>
          <ac:spMkLst>
            <pc:docMk/>
            <pc:sldMk cId="3583205492" sldId="264"/>
            <ac:spMk id="3" creationId="{399B960B-D005-4FC8-8587-868C0464D602}"/>
          </ac:spMkLst>
        </pc:spChg>
        <pc:spChg chg="del">
          <ac:chgData name="Katz, Lee S. (CDC/DDID/NCEZID/DFWED)" userId="2f2a2d86-0949-46a4-8abf-a07c88803aba" providerId="ADAL" clId="{567ACF4C-98D1-4BD2-BAB7-F9E39C34580B}" dt="2022-08-25T00:08:15.205" v="1529" actId="22"/>
          <ac:spMkLst>
            <pc:docMk/>
            <pc:sldMk cId="3583205492" sldId="264"/>
            <ac:spMk id="4" creationId="{DE945BE4-C592-43F7-A724-DB89B2E9E70E}"/>
          </ac:spMkLst>
        </pc:spChg>
        <pc:spChg chg="add del mod">
          <ac:chgData name="Katz, Lee S. (CDC/DDID/NCEZID/DFWED)" userId="2f2a2d86-0949-46a4-8abf-a07c88803aba" providerId="ADAL" clId="{567ACF4C-98D1-4BD2-BAB7-F9E39C34580B}" dt="2022-08-25T00:08:30.551" v="1531" actId="22"/>
          <ac:spMkLst>
            <pc:docMk/>
            <pc:sldMk cId="3583205492" sldId="264"/>
            <ac:spMk id="8" creationId="{3B979A8D-E930-426E-9239-14FB9D729B7B}"/>
          </ac:spMkLst>
        </pc:spChg>
        <pc:picChg chg="add del mod ord">
          <ac:chgData name="Katz, Lee S. (CDC/DDID/NCEZID/DFWED)" userId="2f2a2d86-0949-46a4-8abf-a07c88803aba" providerId="ADAL" clId="{567ACF4C-98D1-4BD2-BAB7-F9E39C34580B}" dt="2022-08-25T00:08:23.668" v="1530" actId="478"/>
          <ac:picMkLst>
            <pc:docMk/>
            <pc:sldMk cId="3583205492" sldId="264"/>
            <ac:picMk id="6" creationId="{76218B0B-BA2E-40A5-98B0-D6C361952083}"/>
          </ac:picMkLst>
        </pc:picChg>
        <pc:picChg chg="add mod ord">
          <ac:chgData name="Katz, Lee S. (CDC/DDID/NCEZID/DFWED)" userId="2f2a2d86-0949-46a4-8abf-a07c88803aba" providerId="ADAL" clId="{567ACF4C-98D1-4BD2-BAB7-F9E39C34580B}" dt="2022-08-25T00:08:30.551" v="1531" actId="22"/>
          <ac:picMkLst>
            <pc:docMk/>
            <pc:sldMk cId="3583205492" sldId="264"/>
            <ac:picMk id="10" creationId="{F77B66C9-C995-4546-8ED7-BBB2AD6E34B2}"/>
          </ac:picMkLst>
        </pc:picChg>
      </pc:sldChg>
      <pc:sldChg chg="addSp delSp modSp new mod modClrScheme chgLayout modNotesTx">
        <pc:chgData name="Katz, Lee S. (CDC/DDID/NCEZID/DFWED)" userId="2f2a2d86-0949-46a4-8abf-a07c88803aba" providerId="ADAL" clId="{567ACF4C-98D1-4BD2-BAB7-F9E39C34580B}" dt="2022-08-30T12:45:21.045" v="8797" actId="20577"/>
        <pc:sldMkLst>
          <pc:docMk/>
          <pc:sldMk cId="1563193377" sldId="265"/>
        </pc:sldMkLst>
        <pc:spChg chg="mod ord">
          <ac:chgData name="Katz, Lee S. (CDC/DDID/NCEZID/DFWED)" userId="2f2a2d86-0949-46a4-8abf-a07c88803aba" providerId="ADAL" clId="{567ACF4C-98D1-4BD2-BAB7-F9E39C34580B}" dt="2022-08-28T16:51:44.328" v="1907" actId="20577"/>
          <ac:spMkLst>
            <pc:docMk/>
            <pc:sldMk cId="1563193377" sldId="265"/>
            <ac:spMk id="2" creationId="{1F04508E-E51E-412E-8029-95D4C037E9D2}"/>
          </ac:spMkLst>
        </pc:spChg>
        <pc:spChg chg="del">
          <ac:chgData name="Katz, Lee S. (CDC/DDID/NCEZID/DFWED)" userId="2f2a2d86-0949-46a4-8abf-a07c88803aba" providerId="ADAL" clId="{567ACF4C-98D1-4BD2-BAB7-F9E39C34580B}" dt="2022-08-25T00:10:25.462" v="1649" actId="931"/>
          <ac:spMkLst>
            <pc:docMk/>
            <pc:sldMk cId="1563193377" sldId="265"/>
            <ac:spMk id="3" creationId="{9613DFB5-75F6-4004-906B-B58050D5FED3}"/>
          </ac:spMkLst>
        </pc:spChg>
        <pc:spChg chg="del">
          <ac:chgData name="Katz, Lee S. (CDC/DDID/NCEZID/DFWED)" userId="2f2a2d86-0949-46a4-8abf-a07c88803aba" providerId="ADAL" clId="{567ACF4C-98D1-4BD2-BAB7-F9E39C34580B}" dt="2022-08-25T00:10:30.155" v="1651"/>
          <ac:spMkLst>
            <pc:docMk/>
            <pc:sldMk cId="1563193377" sldId="265"/>
            <ac:spMk id="4" creationId="{4E20D962-1883-4296-B37E-3BE1B1501D23}"/>
          </ac:spMkLst>
        </pc:spChg>
        <pc:spChg chg="add del mod ord">
          <ac:chgData name="Katz, Lee S. (CDC/DDID/NCEZID/DFWED)" userId="2f2a2d86-0949-46a4-8abf-a07c88803aba" providerId="ADAL" clId="{567ACF4C-98D1-4BD2-BAB7-F9E39C34580B}" dt="2022-08-25T00:10:54.095" v="1698" actId="700"/>
          <ac:spMkLst>
            <pc:docMk/>
            <pc:sldMk cId="1563193377" sldId="265"/>
            <ac:spMk id="8" creationId="{8275EBEA-67E4-40A6-A3C0-96B4006AD867}"/>
          </ac:spMkLst>
        </pc:spChg>
        <pc:picChg chg="add del mod">
          <ac:chgData name="Katz, Lee S. (CDC/DDID/NCEZID/DFWED)" userId="2f2a2d86-0949-46a4-8abf-a07c88803aba" providerId="ADAL" clId="{567ACF4C-98D1-4BD2-BAB7-F9E39C34580B}" dt="2022-08-25T00:10:28.514" v="1650" actId="21"/>
          <ac:picMkLst>
            <pc:docMk/>
            <pc:sldMk cId="1563193377" sldId="265"/>
            <ac:picMk id="6" creationId="{6331AEF3-1FB5-4A42-8F2E-07E67D39B37A}"/>
          </ac:picMkLst>
        </pc:picChg>
        <pc:picChg chg="add mod ord">
          <ac:chgData name="Katz, Lee S. (CDC/DDID/NCEZID/DFWED)" userId="2f2a2d86-0949-46a4-8abf-a07c88803aba" providerId="ADAL" clId="{567ACF4C-98D1-4BD2-BAB7-F9E39C34580B}" dt="2022-08-28T16:51:51.760" v="1909" actId="1076"/>
          <ac:picMkLst>
            <pc:docMk/>
            <pc:sldMk cId="1563193377" sldId="265"/>
            <ac:picMk id="9" creationId="{8A984BAD-4ED0-4C0E-8847-E48501BB130A}"/>
          </ac:picMkLst>
        </pc:picChg>
      </pc:sldChg>
      <pc:sldChg chg="addSp delSp modSp new mod modClrScheme chgLayout">
        <pc:chgData name="Katz, Lee S. (CDC/DDID/NCEZID/DFWED)" userId="2f2a2d86-0949-46a4-8abf-a07c88803aba" providerId="ADAL" clId="{567ACF4C-98D1-4BD2-BAB7-F9E39C34580B}" dt="2022-08-29T01:43:19.543" v="3635" actId="404"/>
        <pc:sldMkLst>
          <pc:docMk/>
          <pc:sldMk cId="2106107315" sldId="266"/>
        </pc:sldMkLst>
        <pc:spChg chg="mod ord">
          <ac:chgData name="Katz, Lee S. (CDC/DDID/NCEZID/DFWED)" userId="2f2a2d86-0949-46a4-8abf-a07c88803aba" providerId="ADAL" clId="{567ACF4C-98D1-4BD2-BAB7-F9E39C34580B}" dt="2022-08-28T16:55:52.401" v="1932" actId="700"/>
          <ac:spMkLst>
            <pc:docMk/>
            <pc:sldMk cId="2106107315" sldId="266"/>
            <ac:spMk id="2" creationId="{71908A5F-8046-4B82-9150-385BED930ACA}"/>
          </ac:spMkLst>
        </pc:spChg>
        <pc:spChg chg="del mod">
          <ac:chgData name="Katz, Lee S. (CDC/DDID/NCEZID/DFWED)" userId="2f2a2d86-0949-46a4-8abf-a07c88803aba" providerId="ADAL" clId="{567ACF4C-98D1-4BD2-BAB7-F9E39C34580B}" dt="2022-08-28T16:53:56.539" v="1915"/>
          <ac:spMkLst>
            <pc:docMk/>
            <pc:sldMk cId="2106107315" sldId="266"/>
            <ac:spMk id="3" creationId="{755F2911-2E87-40E0-811A-EC9DB379DA20}"/>
          </ac:spMkLst>
        </pc:spChg>
        <pc:spChg chg="add del mod ord">
          <ac:chgData name="Katz, Lee S. (CDC/DDID/NCEZID/DFWED)" userId="2f2a2d86-0949-46a4-8abf-a07c88803aba" providerId="ADAL" clId="{567ACF4C-98D1-4BD2-BAB7-F9E39C34580B}" dt="2022-08-28T16:55:59.706" v="1934"/>
          <ac:spMkLst>
            <pc:docMk/>
            <pc:sldMk cId="2106107315" sldId="266"/>
            <ac:spMk id="4" creationId="{5E3BF718-4954-424B-980C-39584DDD15AC}"/>
          </ac:spMkLst>
        </pc:spChg>
        <pc:spChg chg="add mod">
          <ac:chgData name="Katz, Lee S. (CDC/DDID/NCEZID/DFWED)" userId="2f2a2d86-0949-46a4-8abf-a07c88803aba" providerId="ADAL" clId="{567ACF4C-98D1-4BD2-BAB7-F9E39C34580B}" dt="2022-08-28T17:46:21.648" v="2434" actId="20577"/>
          <ac:spMkLst>
            <pc:docMk/>
            <pc:sldMk cId="2106107315" sldId="266"/>
            <ac:spMk id="6" creationId="{451E43DD-C8A0-4495-AE7C-01CC0C4E4D02}"/>
          </ac:spMkLst>
        </pc:spChg>
        <pc:spChg chg="add mod">
          <ac:chgData name="Katz, Lee S. (CDC/DDID/NCEZID/DFWED)" userId="2f2a2d86-0949-46a4-8abf-a07c88803aba" providerId="ADAL" clId="{567ACF4C-98D1-4BD2-BAB7-F9E39C34580B}" dt="2022-08-29T01:43:19.543" v="3635" actId="404"/>
          <ac:spMkLst>
            <pc:docMk/>
            <pc:sldMk cId="2106107315" sldId="266"/>
            <ac:spMk id="10" creationId="{7639ACBC-5528-4510-8E6C-79236F4C8336}"/>
          </ac:spMkLst>
        </pc:spChg>
        <pc:picChg chg="add del mod ord">
          <ac:chgData name="Katz, Lee S. (CDC/DDID/NCEZID/DFWED)" userId="2f2a2d86-0949-46a4-8abf-a07c88803aba" providerId="ADAL" clId="{567ACF4C-98D1-4BD2-BAB7-F9E39C34580B}" dt="2022-08-28T16:55:56.728" v="1933" actId="21"/>
          <ac:picMkLst>
            <pc:docMk/>
            <pc:sldMk cId="2106107315" sldId="266"/>
            <ac:picMk id="5" creationId="{3B03967F-01FF-4A93-99E8-18C3004DD52A}"/>
          </ac:picMkLst>
        </pc:picChg>
        <pc:picChg chg="add mod">
          <ac:chgData name="Katz, Lee S. (CDC/DDID/NCEZID/DFWED)" userId="2f2a2d86-0949-46a4-8abf-a07c88803aba" providerId="ADAL" clId="{567ACF4C-98D1-4BD2-BAB7-F9E39C34580B}" dt="2022-08-28T16:55:59.706" v="1934"/>
          <ac:picMkLst>
            <pc:docMk/>
            <pc:sldMk cId="2106107315" sldId="266"/>
            <ac:picMk id="8" creationId="{39E29B2A-7E1D-4483-82E4-C2517C9DB5E0}"/>
          </ac:picMkLst>
        </pc:picChg>
        <pc:picChg chg="add del mod">
          <ac:chgData name="Katz, Lee S. (CDC/DDID/NCEZID/DFWED)" userId="2f2a2d86-0949-46a4-8abf-a07c88803aba" providerId="ADAL" clId="{567ACF4C-98D1-4BD2-BAB7-F9E39C34580B}" dt="2022-08-28T16:53:53.043" v="1914" actId="21"/>
          <ac:picMkLst>
            <pc:docMk/>
            <pc:sldMk cId="2106107315" sldId="266"/>
            <ac:picMk id="1026" creationId="{7FC665CD-706A-4636-AE5A-C1E232BF6770}"/>
          </ac:picMkLst>
        </pc:picChg>
        <pc:cxnChg chg="add">
          <ac:chgData name="Katz, Lee S. (CDC/DDID/NCEZID/DFWED)" userId="2f2a2d86-0949-46a4-8abf-a07c88803aba" providerId="ADAL" clId="{567ACF4C-98D1-4BD2-BAB7-F9E39C34580B}" dt="2022-08-28T17:46:55.864" v="2435" actId="11529"/>
          <ac:cxnSpMkLst>
            <pc:docMk/>
            <pc:sldMk cId="2106107315" sldId="266"/>
            <ac:cxnSpMk id="9" creationId="{F1EBFCD0-E137-4007-A3F3-07E5A7BCC3CF}"/>
          </ac:cxnSpMkLst>
        </pc:cxnChg>
      </pc:sldChg>
      <pc:sldChg chg="modSp new mod modNotesTx">
        <pc:chgData name="Katz, Lee S. (CDC/DDID/NCEZID/DFWED)" userId="2f2a2d86-0949-46a4-8abf-a07c88803aba" providerId="ADAL" clId="{567ACF4C-98D1-4BD2-BAB7-F9E39C34580B}" dt="2022-08-28T17:48:17.716" v="2507" actId="15"/>
        <pc:sldMkLst>
          <pc:docMk/>
          <pc:sldMk cId="79680564" sldId="267"/>
        </pc:sldMkLst>
        <pc:spChg chg="mod">
          <ac:chgData name="Katz, Lee S. (CDC/DDID/NCEZID/DFWED)" userId="2f2a2d86-0949-46a4-8abf-a07c88803aba" providerId="ADAL" clId="{567ACF4C-98D1-4BD2-BAB7-F9E39C34580B}" dt="2022-08-28T17:48:09.722" v="2486" actId="20577"/>
          <ac:spMkLst>
            <pc:docMk/>
            <pc:sldMk cId="79680564" sldId="267"/>
            <ac:spMk id="2" creationId="{0EFA69BE-BB14-45A9-BFAE-C05C534C9FA6}"/>
          </ac:spMkLst>
        </pc:spChg>
        <pc:spChg chg="mod">
          <ac:chgData name="Katz, Lee S. (CDC/DDID/NCEZID/DFWED)" userId="2f2a2d86-0949-46a4-8abf-a07c88803aba" providerId="ADAL" clId="{567ACF4C-98D1-4BD2-BAB7-F9E39C34580B}" dt="2022-08-28T17:48:17.716" v="2507" actId="15"/>
          <ac:spMkLst>
            <pc:docMk/>
            <pc:sldMk cId="79680564" sldId="267"/>
            <ac:spMk id="3" creationId="{CFF4F93C-3BD4-4917-852B-88EA2D5D93F7}"/>
          </ac:spMkLst>
        </pc:spChg>
      </pc:sldChg>
      <pc:sldChg chg="new del">
        <pc:chgData name="Katz, Lee S. (CDC/DDID/NCEZID/DFWED)" userId="2f2a2d86-0949-46a4-8abf-a07c88803aba" providerId="ADAL" clId="{567ACF4C-98D1-4BD2-BAB7-F9E39C34580B}" dt="2022-08-28T17:04:44.237" v="2047" actId="680"/>
        <pc:sldMkLst>
          <pc:docMk/>
          <pc:sldMk cId="1360213889" sldId="268"/>
        </pc:sldMkLst>
      </pc:sldChg>
      <pc:sldChg chg="addSp delSp modSp new mod modClrScheme chgLayout modNotesTx">
        <pc:chgData name="Katz, Lee S. (CDC/DDID/NCEZID/DFWED)" userId="2f2a2d86-0949-46a4-8abf-a07c88803aba" providerId="ADAL" clId="{567ACF4C-98D1-4BD2-BAB7-F9E39C34580B}" dt="2022-08-29T17:04:11.032" v="5237" actId="20577"/>
        <pc:sldMkLst>
          <pc:docMk/>
          <pc:sldMk cId="3734145431" sldId="268"/>
        </pc:sldMkLst>
        <pc:spChg chg="mod ord">
          <ac:chgData name="Katz, Lee S. (CDC/DDID/NCEZID/DFWED)" userId="2f2a2d86-0949-46a4-8abf-a07c88803aba" providerId="ADAL" clId="{567ACF4C-98D1-4BD2-BAB7-F9E39C34580B}" dt="2022-08-29T13:38:09.186" v="4960" actId="700"/>
          <ac:spMkLst>
            <pc:docMk/>
            <pc:sldMk cId="3734145431" sldId="268"/>
            <ac:spMk id="2" creationId="{EA6F5035-5EBD-4D51-B4DA-E87EF416A448}"/>
          </ac:spMkLst>
        </pc:spChg>
        <pc:spChg chg="mod ord">
          <ac:chgData name="Katz, Lee S. (CDC/DDID/NCEZID/DFWED)" userId="2f2a2d86-0949-46a4-8abf-a07c88803aba" providerId="ADAL" clId="{567ACF4C-98D1-4BD2-BAB7-F9E39C34580B}" dt="2022-08-29T17:04:11.032" v="5237" actId="20577"/>
          <ac:spMkLst>
            <pc:docMk/>
            <pc:sldMk cId="3734145431" sldId="268"/>
            <ac:spMk id="3" creationId="{78625014-4B11-4195-8306-8A05D21AC961}"/>
          </ac:spMkLst>
        </pc:spChg>
        <pc:spChg chg="add del mod ord">
          <ac:chgData name="Katz, Lee S. (CDC/DDID/NCEZID/DFWED)" userId="2f2a2d86-0949-46a4-8abf-a07c88803aba" providerId="ADAL" clId="{567ACF4C-98D1-4BD2-BAB7-F9E39C34580B}" dt="2022-08-29T13:38:21.253" v="4961" actId="22"/>
          <ac:spMkLst>
            <pc:docMk/>
            <pc:sldMk cId="3734145431" sldId="268"/>
            <ac:spMk id="4" creationId="{C99AB8AB-F0EA-45C0-B5BF-19293B49405E}"/>
          </ac:spMkLst>
        </pc:spChg>
        <pc:picChg chg="add mod ord">
          <ac:chgData name="Katz, Lee S. (CDC/DDID/NCEZID/DFWED)" userId="2f2a2d86-0949-46a4-8abf-a07c88803aba" providerId="ADAL" clId="{567ACF4C-98D1-4BD2-BAB7-F9E39C34580B}" dt="2022-08-29T13:38:21.253" v="4961" actId="22"/>
          <ac:picMkLst>
            <pc:docMk/>
            <pc:sldMk cId="3734145431" sldId="268"/>
            <ac:picMk id="6" creationId="{D1709538-9C33-44A2-98C1-F2AFF0A7433F}"/>
          </ac:picMkLst>
        </pc:picChg>
      </pc:sldChg>
      <pc:sldChg chg="modSp new del mod">
        <pc:chgData name="Katz, Lee S. (CDC/DDID/NCEZID/DFWED)" userId="2f2a2d86-0949-46a4-8abf-a07c88803aba" providerId="ADAL" clId="{567ACF4C-98D1-4BD2-BAB7-F9E39C34580B}" dt="2022-08-30T00:44:48.824" v="6487" actId="2696"/>
        <pc:sldMkLst>
          <pc:docMk/>
          <pc:sldMk cId="222476010" sldId="269"/>
        </pc:sldMkLst>
        <pc:spChg chg="mod">
          <ac:chgData name="Katz, Lee S. (CDC/DDID/NCEZID/DFWED)" userId="2f2a2d86-0949-46a4-8abf-a07c88803aba" providerId="ADAL" clId="{567ACF4C-98D1-4BD2-BAB7-F9E39C34580B}" dt="2022-08-28T17:44:40.978" v="2375" actId="20577"/>
          <ac:spMkLst>
            <pc:docMk/>
            <pc:sldMk cId="222476010" sldId="269"/>
            <ac:spMk id="2" creationId="{C122826B-C3D7-4928-92F7-DC47303DF5B7}"/>
          </ac:spMkLst>
        </pc:spChg>
        <pc:spChg chg="mod">
          <ac:chgData name="Katz, Lee S. (CDC/DDID/NCEZID/DFWED)" userId="2f2a2d86-0949-46a4-8abf-a07c88803aba" providerId="ADAL" clId="{567ACF4C-98D1-4BD2-BAB7-F9E39C34580B}" dt="2022-08-29T20:23:50.675" v="5916" actId="20577"/>
          <ac:spMkLst>
            <pc:docMk/>
            <pc:sldMk cId="222476010" sldId="269"/>
            <ac:spMk id="3" creationId="{2CBED8CB-DDCB-4A9B-8BA8-451E3225A88F}"/>
          </ac:spMkLst>
        </pc:spChg>
      </pc:sldChg>
      <pc:sldChg chg="addSp delSp modSp add mod modClrScheme chgLayout">
        <pc:chgData name="Katz, Lee S. (CDC/DDID/NCEZID/DFWED)" userId="2f2a2d86-0949-46a4-8abf-a07c88803aba" providerId="ADAL" clId="{567ACF4C-98D1-4BD2-BAB7-F9E39C34580B}" dt="2022-08-30T01:21:40.624" v="8282"/>
        <pc:sldMkLst>
          <pc:docMk/>
          <pc:sldMk cId="1299963255" sldId="269"/>
        </pc:sldMkLst>
        <pc:spChg chg="mod ord">
          <ac:chgData name="Katz, Lee S. (CDC/DDID/NCEZID/DFWED)" userId="2f2a2d86-0949-46a4-8abf-a07c88803aba" providerId="ADAL" clId="{567ACF4C-98D1-4BD2-BAB7-F9E39C34580B}" dt="2022-08-30T01:21:38.472" v="8281" actId="700"/>
          <ac:spMkLst>
            <pc:docMk/>
            <pc:sldMk cId="1299963255" sldId="269"/>
            <ac:spMk id="2" creationId="{C122826B-C3D7-4928-92F7-DC47303DF5B7}"/>
          </ac:spMkLst>
        </pc:spChg>
        <pc:spChg chg="mod ord">
          <ac:chgData name="Katz, Lee S. (CDC/DDID/NCEZID/DFWED)" userId="2f2a2d86-0949-46a4-8abf-a07c88803aba" providerId="ADAL" clId="{567ACF4C-98D1-4BD2-BAB7-F9E39C34580B}" dt="2022-08-30T01:21:38.472" v="8281" actId="700"/>
          <ac:spMkLst>
            <pc:docMk/>
            <pc:sldMk cId="1299963255" sldId="269"/>
            <ac:spMk id="3" creationId="{2CBED8CB-DDCB-4A9B-8BA8-451E3225A88F}"/>
          </ac:spMkLst>
        </pc:spChg>
        <pc:spChg chg="add del mod ord">
          <ac:chgData name="Katz, Lee S. (CDC/DDID/NCEZID/DFWED)" userId="2f2a2d86-0949-46a4-8abf-a07c88803aba" providerId="ADAL" clId="{567ACF4C-98D1-4BD2-BAB7-F9E39C34580B}" dt="2022-08-30T01:21:40.624" v="8282"/>
          <ac:spMkLst>
            <pc:docMk/>
            <pc:sldMk cId="1299963255" sldId="269"/>
            <ac:spMk id="4" creationId="{6FD97BDC-43F3-4BE9-AFBF-E60DA1490794}"/>
          </ac:spMkLst>
        </pc:spChg>
        <pc:picChg chg="add mod">
          <ac:chgData name="Katz, Lee S. (CDC/DDID/NCEZID/DFWED)" userId="2f2a2d86-0949-46a4-8abf-a07c88803aba" providerId="ADAL" clId="{567ACF4C-98D1-4BD2-BAB7-F9E39C34580B}" dt="2022-08-30T01:21:40.624" v="8282"/>
          <ac:picMkLst>
            <pc:docMk/>
            <pc:sldMk cId="1299963255" sldId="269"/>
            <ac:picMk id="2050" creationId="{55231D05-9DD3-4931-9321-0B242604CF42}"/>
          </ac:picMkLst>
        </pc:picChg>
      </pc:sldChg>
      <pc:sldChg chg="new del">
        <pc:chgData name="Katz, Lee S. (CDC/DDID/NCEZID/DFWED)" userId="2f2a2d86-0949-46a4-8abf-a07c88803aba" providerId="ADAL" clId="{567ACF4C-98D1-4BD2-BAB7-F9E39C34580B}" dt="2022-08-28T17:36:54.341" v="2366" actId="680"/>
        <pc:sldMkLst>
          <pc:docMk/>
          <pc:sldMk cId="3641734969" sldId="269"/>
        </pc:sldMkLst>
      </pc:sldChg>
      <pc:sldChg chg="addSp delSp modSp new mod modClrScheme chgLayout">
        <pc:chgData name="Katz, Lee S. (CDC/DDID/NCEZID/DFWED)" userId="2f2a2d86-0949-46a4-8abf-a07c88803aba" providerId="ADAL" clId="{567ACF4C-98D1-4BD2-BAB7-F9E39C34580B}" dt="2022-08-30T12:42:54.414" v="8682" actId="20577"/>
        <pc:sldMkLst>
          <pc:docMk/>
          <pc:sldMk cId="2523434525" sldId="270"/>
        </pc:sldMkLst>
        <pc:spChg chg="mod ord">
          <ac:chgData name="Katz, Lee S. (CDC/DDID/NCEZID/DFWED)" userId="2f2a2d86-0949-46a4-8abf-a07c88803aba" providerId="ADAL" clId="{567ACF4C-98D1-4BD2-BAB7-F9E39C34580B}" dt="2022-08-28T17:48:32.453" v="2524" actId="700"/>
          <ac:spMkLst>
            <pc:docMk/>
            <pc:sldMk cId="2523434525" sldId="270"/>
            <ac:spMk id="2" creationId="{4ECEB612-60A0-41BD-AB2C-72A53207E54F}"/>
          </ac:spMkLst>
        </pc:spChg>
        <pc:spChg chg="del mod ord">
          <ac:chgData name="Katz, Lee S. (CDC/DDID/NCEZID/DFWED)" userId="2f2a2d86-0949-46a4-8abf-a07c88803aba" providerId="ADAL" clId="{567ACF4C-98D1-4BD2-BAB7-F9E39C34580B}" dt="2022-08-28T17:48:32.453" v="2524" actId="700"/>
          <ac:spMkLst>
            <pc:docMk/>
            <pc:sldMk cId="2523434525" sldId="270"/>
            <ac:spMk id="3" creationId="{7A97DF1B-1B28-484B-B51F-3909E7346F5F}"/>
          </ac:spMkLst>
        </pc:spChg>
        <pc:spChg chg="add mod ord">
          <ac:chgData name="Katz, Lee S. (CDC/DDID/NCEZID/DFWED)" userId="2f2a2d86-0949-46a4-8abf-a07c88803aba" providerId="ADAL" clId="{567ACF4C-98D1-4BD2-BAB7-F9E39C34580B}" dt="2022-08-30T12:42:54.414" v="8682" actId="20577"/>
          <ac:spMkLst>
            <pc:docMk/>
            <pc:sldMk cId="2523434525" sldId="270"/>
            <ac:spMk id="4" creationId="{CDCE8C7E-3155-4CB6-B73D-A78DC03EE241}"/>
          </ac:spMkLst>
        </pc:spChg>
        <pc:spChg chg="add del mod ord">
          <ac:chgData name="Katz, Lee S. (CDC/DDID/NCEZID/DFWED)" userId="2f2a2d86-0949-46a4-8abf-a07c88803aba" providerId="ADAL" clId="{567ACF4C-98D1-4BD2-BAB7-F9E39C34580B}" dt="2022-08-29T01:45:29.411" v="3636" actId="478"/>
          <ac:spMkLst>
            <pc:docMk/>
            <pc:sldMk cId="2523434525" sldId="270"/>
            <ac:spMk id="5" creationId="{641065A4-4E7E-4BB5-95DD-CDB2748A36D3}"/>
          </ac:spMkLst>
        </pc:spChg>
        <pc:spChg chg="add del mod">
          <ac:chgData name="Katz, Lee S. (CDC/DDID/NCEZID/DFWED)" userId="2f2a2d86-0949-46a4-8abf-a07c88803aba" providerId="ADAL" clId="{567ACF4C-98D1-4BD2-BAB7-F9E39C34580B}" dt="2022-08-29T01:45:32.633" v="3639"/>
          <ac:spMkLst>
            <pc:docMk/>
            <pc:sldMk cId="2523434525" sldId="270"/>
            <ac:spMk id="6" creationId="{F50939B7-CEAB-49A9-81D3-ED53452717E4}"/>
          </ac:spMkLst>
        </pc:spChg>
        <pc:picChg chg="add del">
          <ac:chgData name="Katz, Lee S. (CDC/DDID/NCEZID/DFWED)" userId="2f2a2d86-0949-46a4-8abf-a07c88803aba" providerId="ADAL" clId="{567ACF4C-98D1-4BD2-BAB7-F9E39C34580B}" dt="2022-08-29T01:45:31.696" v="3638" actId="21"/>
          <ac:picMkLst>
            <pc:docMk/>
            <pc:sldMk cId="2523434525" sldId="270"/>
            <ac:picMk id="8" creationId="{B35D201A-28D5-4E7D-BF6E-47CE30F7C5D4}"/>
          </ac:picMkLst>
        </pc:picChg>
        <pc:picChg chg="add mod">
          <ac:chgData name="Katz, Lee S. (CDC/DDID/NCEZID/DFWED)" userId="2f2a2d86-0949-46a4-8abf-a07c88803aba" providerId="ADAL" clId="{567ACF4C-98D1-4BD2-BAB7-F9E39C34580B}" dt="2022-08-29T01:45:32.633" v="3639"/>
          <ac:picMkLst>
            <pc:docMk/>
            <pc:sldMk cId="2523434525" sldId="270"/>
            <ac:picMk id="9" creationId="{427C70A8-B583-48CA-8333-63BAED0A3023}"/>
          </ac:picMkLst>
        </pc:picChg>
      </pc:sldChg>
      <pc:sldChg chg="addSp delSp modSp new mod">
        <pc:chgData name="Katz, Lee S. (CDC/DDID/NCEZID/DFWED)" userId="2f2a2d86-0949-46a4-8abf-a07c88803aba" providerId="ADAL" clId="{567ACF4C-98D1-4BD2-BAB7-F9E39C34580B}" dt="2022-08-29T13:07:13.443" v="4307" actId="27636"/>
        <pc:sldMkLst>
          <pc:docMk/>
          <pc:sldMk cId="1355500441" sldId="271"/>
        </pc:sldMkLst>
        <pc:spChg chg="mod">
          <ac:chgData name="Katz, Lee S. (CDC/DDID/NCEZID/DFWED)" userId="2f2a2d86-0949-46a4-8abf-a07c88803aba" providerId="ADAL" clId="{567ACF4C-98D1-4BD2-BAB7-F9E39C34580B}" dt="2022-08-28T17:48:52.752" v="2604" actId="20577"/>
          <ac:spMkLst>
            <pc:docMk/>
            <pc:sldMk cId="1355500441" sldId="271"/>
            <ac:spMk id="2" creationId="{633B6C22-4D3A-46B0-9E81-B85B39E95876}"/>
          </ac:spMkLst>
        </pc:spChg>
        <pc:spChg chg="mod">
          <ac:chgData name="Katz, Lee S. (CDC/DDID/NCEZID/DFWED)" userId="2f2a2d86-0949-46a4-8abf-a07c88803aba" providerId="ADAL" clId="{567ACF4C-98D1-4BD2-BAB7-F9E39C34580B}" dt="2022-08-29T13:07:13.443" v="4307" actId="27636"/>
          <ac:spMkLst>
            <pc:docMk/>
            <pc:sldMk cId="1355500441" sldId="271"/>
            <ac:spMk id="3" creationId="{10ED0DBE-EE72-493C-8F20-389959D8AF07}"/>
          </ac:spMkLst>
        </pc:spChg>
        <pc:spChg chg="del">
          <ac:chgData name="Katz, Lee S. (CDC/DDID/NCEZID/DFWED)" userId="2f2a2d86-0949-46a4-8abf-a07c88803aba" providerId="ADAL" clId="{567ACF4C-98D1-4BD2-BAB7-F9E39C34580B}" dt="2022-08-29T01:47:06.980" v="3783" actId="22"/>
          <ac:spMkLst>
            <pc:docMk/>
            <pc:sldMk cId="1355500441" sldId="271"/>
            <ac:spMk id="4" creationId="{94090055-13F4-4A70-8631-87E61A32723F}"/>
          </ac:spMkLst>
        </pc:spChg>
        <pc:spChg chg="add del">
          <ac:chgData name="Katz, Lee S. (CDC/DDID/NCEZID/DFWED)" userId="2f2a2d86-0949-46a4-8abf-a07c88803aba" providerId="ADAL" clId="{567ACF4C-98D1-4BD2-BAB7-F9E39C34580B}" dt="2022-08-29T13:04:28.539" v="4210" actId="478"/>
          <ac:spMkLst>
            <pc:docMk/>
            <pc:sldMk cId="1355500441" sldId="271"/>
            <ac:spMk id="11" creationId="{A8EC9756-E881-43E5-AE03-B6C4C1B56AE9}"/>
          </ac:spMkLst>
        </pc:spChg>
        <pc:spChg chg="add del">
          <ac:chgData name="Katz, Lee S. (CDC/DDID/NCEZID/DFWED)" userId="2f2a2d86-0949-46a4-8abf-a07c88803aba" providerId="ADAL" clId="{567ACF4C-98D1-4BD2-BAB7-F9E39C34580B}" dt="2022-08-29T13:04:52.618" v="4212" actId="478"/>
          <ac:spMkLst>
            <pc:docMk/>
            <pc:sldMk cId="1355500441" sldId="271"/>
            <ac:spMk id="12" creationId="{6FB8F88E-B15F-4208-A40B-358EB89B01C2}"/>
          </ac:spMkLst>
        </pc:spChg>
        <pc:spChg chg="add mod">
          <ac:chgData name="Katz, Lee S. (CDC/DDID/NCEZID/DFWED)" userId="2f2a2d86-0949-46a4-8abf-a07c88803aba" providerId="ADAL" clId="{567ACF4C-98D1-4BD2-BAB7-F9E39C34580B}" dt="2022-08-29T13:06:58.445" v="4304" actId="1035"/>
          <ac:spMkLst>
            <pc:docMk/>
            <pc:sldMk cId="1355500441" sldId="271"/>
            <ac:spMk id="13" creationId="{18B2E72E-E18B-4DCF-8F51-43D4EE48C8FA}"/>
          </ac:spMkLst>
        </pc:spChg>
        <pc:spChg chg="add mod">
          <ac:chgData name="Katz, Lee S. (CDC/DDID/NCEZID/DFWED)" userId="2f2a2d86-0949-46a4-8abf-a07c88803aba" providerId="ADAL" clId="{567ACF4C-98D1-4BD2-BAB7-F9E39C34580B}" dt="2022-08-29T13:06:58.445" v="4304" actId="1035"/>
          <ac:spMkLst>
            <pc:docMk/>
            <pc:sldMk cId="1355500441" sldId="271"/>
            <ac:spMk id="14" creationId="{2C8A16DC-1FB2-4470-B494-66163D504B30}"/>
          </ac:spMkLst>
        </pc:spChg>
        <pc:spChg chg="add mod">
          <ac:chgData name="Katz, Lee S. (CDC/DDID/NCEZID/DFWED)" userId="2f2a2d86-0949-46a4-8abf-a07c88803aba" providerId="ADAL" clId="{567ACF4C-98D1-4BD2-BAB7-F9E39C34580B}" dt="2022-08-29T13:06:53.377" v="4296" actId="1035"/>
          <ac:spMkLst>
            <pc:docMk/>
            <pc:sldMk cId="1355500441" sldId="271"/>
            <ac:spMk id="15" creationId="{174F4515-AE1F-4E74-AF34-03959976742D}"/>
          </ac:spMkLst>
        </pc:spChg>
        <pc:spChg chg="add mod">
          <ac:chgData name="Katz, Lee S. (CDC/DDID/NCEZID/DFWED)" userId="2f2a2d86-0949-46a4-8abf-a07c88803aba" providerId="ADAL" clId="{567ACF4C-98D1-4BD2-BAB7-F9E39C34580B}" dt="2022-08-29T13:06:53.377" v="4296" actId="1035"/>
          <ac:spMkLst>
            <pc:docMk/>
            <pc:sldMk cId="1355500441" sldId="271"/>
            <ac:spMk id="16" creationId="{F6DE0A22-2DC5-4525-8EDF-25D1AEF04719}"/>
          </ac:spMkLst>
        </pc:spChg>
        <pc:picChg chg="add mod ord">
          <ac:chgData name="Katz, Lee S. (CDC/DDID/NCEZID/DFWED)" userId="2f2a2d86-0949-46a4-8abf-a07c88803aba" providerId="ADAL" clId="{567ACF4C-98D1-4BD2-BAB7-F9E39C34580B}" dt="2022-08-29T01:47:06.980" v="3783" actId="22"/>
          <ac:picMkLst>
            <pc:docMk/>
            <pc:sldMk cId="1355500441" sldId="271"/>
            <ac:picMk id="6" creationId="{CB4F9ED7-FBEE-4BD3-9FE1-BD2D661682FC}"/>
          </ac:picMkLst>
        </pc:picChg>
        <pc:cxnChg chg="add del mod">
          <ac:chgData name="Katz, Lee S. (CDC/DDID/NCEZID/DFWED)" userId="2f2a2d86-0949-46a4-8abf-a07c88803aba" providerId="ADAL" clId="{567ACF4C-98D1-4BD2-BAB7-F9E39C34580B}" dt="2022-08-29T13:04:00.597" v="4208" actId="478"/>
          <ac:cxnSpMkLst>
            <pc:docMk/>
            <pc:sldMk cId="1355500441" sldId="271"/>
            <ac:cxnSpMk id="8" creationId="{B687BEBD-CBD2-4F0D-A7EA-0ABA8F3E19E0}"/>
          </ac:cxnSpMkLst>
        </pc:cxnChg>
      </pc:sldChg>
      <pc:sldChg chg="addSp delSp modSp new mod modNotesTx">
        <pc:chgData name="Katz, Lee S. (CDC/DDID/NCEZID/DFWED)" userId="2f2a2d86-0949-46a4-8abf-a07c88803aba" providerId="ADAL" clId="{567ACF4C-98D1-4BD2-BAB7-F9E39C34580B}" dt="2022-08-29T13:21:22.896" v="4543" actId="20577"/>
        <pc:sldMkLst>
          <pc:docMk/>
          <pc:sldMk cId="3536901594" sldId="272"/>
        </pc:sldMkLst>
        <pc:spChg chg="mod">
          <ac:chgData name="Katz, Lee S. (CDC/DDID/NCEZID/DFWED)" userId="2f2a2d86-0949-46a4-8abf-a07c88803aba" providerId="ADAL" clId="{567ACF4C-98D1-4BD2-BAB7-F9E39C34580B}" dt="2022-08-28T17:48:57.170" v="2615" actId="20577"/>
          <ac:spMkLst>
            <pc:docMk/>
            <pc:sldMk cId="3536901594" sldId="272"/>
            <ac:spMk id="2" creationId="{87FC8671-E49C-4B45-8E74-FCDEEEE021FD}"/>
          </ac:spMkLst>
        </pc:spChg>
        <pc:spChg chg="mod">
          <ac:chgData name="Katz, Lee S. (CDC/DDID/NCEZID/DFWED)" userId="2f2a2d86-0949-46a4-8abf-a07c88803aba" providerId="ADAL" clId="{567ACF4C-98D1-4BD2-BAB7-F9E39C34580B}" dt="2022-08-29T13:21:22.896" v="4543" actId="20577"/>
          <ac:spMkLst>
            <pc:docMk/>
            <pc:sldMk cId="3536901594" sldId="272"/>
            <ac:spMk id="3" creationId="{458175EA-DE17-41B1-BB7E-602C757A20EB}"/>
          </ac:spMkLst>
        </pc:spChg>
        <pc:spChg chg="del">
          <ac:chgData name="Katz, Lee S. (CDC/DDID/NCEZID/DFWED)" userId="2f2a2d86-0949-46a4-8abf-a07c88803aba" providerId="ADAL" clId="{567ACF4C-98D1-4BD2-BAB7-F9E39C34580B}" dt="2022-08-29T13:10:42.507" v="4321" actId="22"/>
          <ac:spMkLst>
            <pc:docMk/>
            <pc:sldMk cId="3536901594" sldId="272"/>
            <ac:spMk id="4" creationId="{DC23B63A-564A-41B0-B0F9-A19B281B6D5C}"/>
          </ac:spMkLst>
        </pc:spChg>
        <pc:picChg chg="add mod ord">
          <ac:chgData name="Katz, Lee S. (CDC/DDID/NCEZID/DFWED)" userId="2f2a2d86-0949-46a4-8abf-a07c88803aba" providerId="ADAL" clId="{567ACF4C-98D1-4BD2-BAB7-F9E39C34580B}" dt="2022-08-29T13:10:42.507" v="4321" actId="22"/>
          <ac:picMkLst>
            <pc:docMk/>
            <pc:sldMk cId="3536901594" sldId="272"/>
            <ac:picMk id="6" creationId="{210F2A12-A173-4592-95D7-310B8D22D6F0}"/>
          </ac:picMkLst>
        </pc:picChg>
      </pc:sldChg>
      <pc:sldChg chg="addSp delSp modSp new mod modClrScheme chgLayout">
        <pc:chgData name="Katz, Lee S. (CDC/DDID/NCEZID/DFWED)" userId="2f2a2d86-0949-46a4-8abf-a07c88803aba" providerId="ADAL" clId="{567ACF4C-98D1-4BD2-BAB7-F9E39C34580B}" dt="2022-08-29T16:58:11.651" v="5108" actId="20577"/>
        <pc:sldMkLst>
          <pc:docMk/>
          <pc:sldMk cId="3582594709" sldId="273"/>
        </pc:sldMkLst>
        <pc:spChg chg="del mod ord">
          <ac:chgData name="Katz, Lee S. (CDC/DDID/NCEZID/DFWED)" userId="2f2a2d86-0949-46a4-8abf-a07c88803aba" providerId="ADAL" clId="{567ACF4C-98D1-4BD2-BAB7-F9E39C34580B}" dt="2022-08-28T17:52:08.645" v="2890" actId="700"/>
          <ac:spMkLst>
            <pc:docMk/>
            <pc:sldMk cId="3582594709" sldId="273"/>
            <ac:spMk id="2" creationId="{CAED0941-A8B1-455E-B2D6-30FB73E76145}"/>
          </ac:spMkLst>
        </pc:spChg>
        <pc:spChg chg="del mod ord">
          <ac:chgData name="Katz, Lee S. (CDC/DDID/NCEZID/DFWED)" userId="2f2a2d86-0949-46a4-8abf-a07c88803aba" providerId="ADAL" clId="{567ACF4C-98D1-4BD2-BAB7-F9E39C34580B}" dt="2022-08-28T17:52:08.645" v="2890" actId="700"/>
          <ac:spMkLst>
            <pc:docMk/>
            <pc:sldMk cId="3582594709" sldId="273"/>
            <ac:spMk id="3" creationId="{97E76419-ACBB-4AD0-87CD-717A9335C6D9}"/>
          </ac:spMkLst>
        </pc:spChg>
        <pc:spChg chg="del">
          <ac:chgData name="Katz, Lee S. (CDC/DDID/NCEZID/DFWED)" userId="2f2a2d86-0949-46a4-8abf-a07c88803aba" providerId="ADAL" clId="{567ACF4C-98D1-4BD2-BAB7-F9E39C34580B}" dt="2022-08-28T17:52:08.645" v="2890" actId="700"/>
          <ac:spMkLst>
            <pc:docMk/>
            <pc:sldMk cId="3582594709" sldId="273"/>
            <ac:spMk id="4" creationId="{60B880D4-77B8-43FE-97A2-47007D98947C}"/>
          </ac:spMkLst>
        </pc:spChg>
        <pc:spChg chg="add mod ord">
          <ac:chgData name="Katz, Lee S. (CDC/DDID/NCEZID/DFWED)" userId="2f2a2d86-0949-46a4-8abf-a07c88803aba" providerId="ADAL" clId="{567ACF4C-98D1-4BD2-BAB7-F9E39C34580B}" dt="2022-08-28T17:52:12.068" v="2910" actId="20577"/>
          <ac:spMkLst>
            <pc:docMk/>
            <pc:sldMk cId="3582594709" sldId="273"/>
            <ac:spMk id="5" creationId="{2AA6D80A-B524-490D-89A8-B8FC5B73BB92}"/>
          </ac:spMkLst>
        </pc:spChg>
        <pc:spChg chg="add mod ord">
          <ac:chgData name="Katz, Lee S. (CDC/DDID/NCEZID/DFWED)" userId="2f2a2d86-0949-46a4-8abf-a07c88803aba" providerId="ADAL" clId="{567ACF4C-98D1-4BD2-BAB7-F9E39C34580B}" dt="2022-08-29T16:58:11.651" v="5108" actId="20577"/>
          <ac:spMkLst>
            <pc:docMk/>
            <pc:sldMk cId="3582594709" sldId="273"/>
            <ac:spMk id="6" creationId="{86E16C67-27EF-4485-AE33-90E941833093}"/>
          </ac:spMkLst>
        </pc:spChg>
      </pc:sldChg>
      <pc:sldChg chg="add del">
        <pc:chgData name="Katz, Lee S. (CDC/DDID/NCEZID/DFWED)" userId="2f2a2d86-0949-46a4-8abf-a07c88803aba" providerId="ADAL" clId="{567ACF4C-98D1-4BD2-BAB7-F9E39C34580B}" dt="2022-08-30T00:46:30.840" v="6543" actId="47"/>
        <pc:sldMkLst>
          <pc:docMk/>
          <pc:sldMk cId="908756176" sldId="274"/>
        </pc:sldMkLst>
      </pc:sldChg>
      <pc:sldChg chg="modSp new del mod">
        <pc:chgData name="Katz, Lee S. (CDC/DDID/NCEZID/DFWED)" userId="2f2a2d86-0949-46a4-8abf-a07c88803aba" providerId="ADAL" clId="{567ACF4C-98D1-4BD2-BAB7-F9E39C34580B}" dt="2022-08-30T00:44:48.824" v="6487" actId="2696"/>
        <pc:sldMkLst>
          <pc:docMk/>
          <pc:sldMk cId="2244224848" sldId="274"/>
        </pc:sldMkLst>
        <pc:spChg chg="mod">
          <ac:chgData name="Katz, Lee S. (CDC/DDID/NCEZID/DFWED)" userId="2f2a2d86-0949-46a4-8abf-a07c88803aba" providerId="ADAL" clId="{567ACF4C-98D1-4BD2-BAB7-F9E39C34580B}" dt="2022-08-28T17:52:34.521" v="2919" actId="20577"/>
          <ac:spMkLst>
            <pc:docMk/>
            <pc:sldMk cId="2244224848" sldId="274"/>
            <ac:spMk id="2" creationId="{9B81E293-82A9-4EAB-8775-921E8CEDF282}"/>
          </ac:spMkLst>
        </pc:spChg>
      </pc:sldChg>
      <pc:sldChg chg="addSp delSp modSp new mod modClrScheme chgLayout">
        <pc:chgData name="Katz, Lee S. (CDC/DDID/NCEZID/DFWED)" userId="2f2a2d86-0949-46a4-8abf-a07c88803aba" providerId="ADAL" clId="{567ACF4C-98D1-4BD2-BAB7-F9E39C34580B}" dt="2022-08-28T17:54:31.740" v="2976" actId="20577"/>
        <pc:sldMkLst>
          <pc:docMk/>
          <pc:sldMk cId="952569497" sldId="275"/>
        </pc:sldMkLst>
        <pc:spChg chg="del mod ord">
          <ac:chgData name="Katz, Lee S. (CDC/DDID/NCEZID/DFWED)" userId="2f2a2d86-0949-46a4-8abf-a07c88803aba" providerId="ADAL" clId="{567ACF4C-98D1-4BD2-BAB7-F9E39C34580B}" dt="2022-08-28T17:54:16.076" v="2921" actId="700"/>
          <ac:spMkLst>
            <pc:docMk/>
            <pc:sldMk cId="952569497" sldId="275"/>
            <ac:spMk id="2" creationId="{A246D904-2601-4B40-9139-43E3141889EA}"/>
          </ac:spMkLst>
        </pc:spChg>
        <pc:spChg chg="del mod ord">
          <ac:chgData name="Katz, Lee S. (CDC/DDID/NCEZID/DFWED)" userId="2f2a2d86-0949-46a4-8abf-a07c88803aba" providerId="ADAL" clId="{567ACF4C-98D1-4BD2-BAB7-F9E39C34580B}" dt="2022-08-28T17:54:16.076" v="2921" actId="700"/>
          <ac:spMkLst>
            <pc:docMk/>
            <pc:sldMk cId="952569497" sldId="275"/>
            <ac:spMk id="3" creationId="{927FAB35-2991-41A0-AF76-107A170BAF73}"/>
          </ac:spMkLst>
        </pc:spChg>
        <pc:spChg chg="add mod ord">
          <ac:chgData name="Katz, Lee S. (CDC/DDID/NCEZID/DFWED)" userId="2f2a2d86-0949-46a4-8abf-a07c88803aba" providerId="ADAL" clId="{567ACF4C-98D1-4BD2-BAB7-F9E39C34580B}" dt="2022-08-28T17:54:31.740" v="2976" actId="20577"/>
          <ac:spMkLst>
            <pc:docMk/>
            <pc:sldMk cId="952569497" sldId="275"/>
            <ac:spMk id="4" creationId="{36F30B5A-CD18-40DF-ADF3-60E1443206FD}"/>
          </ac:spMkLst>
        </pc:spChg>
        <pc:spChg chg="add mod ord">
          <ac:chgData name="Katz, Lee S. (CDC/DDID/NCEZID/DFWED)" userId="2f2a2d86-0949-46a4-8abf-a07c88803aba" providerId="ADAL" clId="{567ACF4C-98D1-4BD2-BAB7-F9E39C34580B}" dt="2022-08-28T17:54:16.076" v="2921" actId="700"/>
          <ac:spMkLst>
            <pc:docMk/>
            <pc:sldMk cId="952569497" sldId="275"/>
            <ac:spMk id="5" creationId="{01250657-3656-46D5-A705-A7CFCA196088}"/>
          </ac:spMkLst>
        </pc:spChg>
      </pc:sldChg>
      <pc:sldChg chg="addSp delSp modSp new mod modAnim">
        <pc:chgData name="Katz, Lee S. (CDC/DDID/NCEZID/DFWED)" userId="2f2a2d86-0949-46a4-8abf-a07c88803aba" providerId="ADAL" clId="{567ACF4C-98D1-4BD2-BAB7-F9E39C34580B}" dt="2022-08-29T23:39:42.645" v="5925" actId="1076"/>
        <pc:sldMkLst>
          <pc:docMk/>
          <pc:sldMk cId="2681587126" sldId="276"/>
        </pc:sldMkLst>
        <pc:spChg chg="mod">
          <ac:chgData name="Katz, Lee S. (CDC/DDID/NCEZID/DFWED)" userId="2f2a2d86-0949-46a4-8abf-a07c88803aba" providerId="ADAL" clId="{567ACF4C-98D1-4BD2-BAB7-F9E39C34580B}" dt="2022-08-28T17:56:35.941" v="3033" actId="114"/>
          <ac:spMkLst>
            <pc:docMk/>
            <pc:sldMk cId="2681587126" sldId="276"/>
            <ac:spMk id="2" creationId="{1CE9D799-E68B-4ACD-B5E5-C4E623DA9D3C}"/>
          </ac:spMkLst>
        </pc:spChg>
        <pc:spChg chg="del">
          <ac:chgData name="Katz, Lee S. (CDC/DDID/NCEZID/DFWED)" userId="2f2a2d86-0949-46a4-8abf-a07c88803aba" providerId="ADAL" clId="{567ACF4C-98D1-4BD2-BAB7-F9E39C34580B}" dt="2022-08-29T23:38:42.299" v="5920" actId="22"/>
          <ac:spMkLst>
            <pc:docMk/>
            <pc:sldMk cId="2681587126" sldId="276"/>
            <ac:spMk id="3" creationId="{F5E85876-B2D4-4F8F-9F8D-A78A67438897}"/>
          </ac:spMkLst>
        </pc:spChg>
        <pc:spChg chg="del">
          <ac:chgData name="Katz, Lee S. (CDC/DDID/NCEZID/DFWED)" userId="2f2a2d86-0949-46a4-8abf-a07c88803aba" providerId="ADAL" clId="{567ACF4C-98D1-4BD2-BAB7-F9E39C34580B}" dt="2022-08-29T23:39:32.615" v="5923" actId="22"/>
          <ac:spMkLst>
            <pc:docMk/>
            <pc:sldMk cId="2681587126" sldId="276"/>
            <ac:spMk id="4" creationId="{DEE67217-A5B6-43EC-827B-B29C25F79A92}"/>
          </ac:spMkLst>
        </pc:spChg>
        <pc:picChg chg="add mod ord">
          <ac:chgData name="Katz, Lee S. (CDC/DDID/NCEZID/DFWED)" userId="2f2a2d86-0949-46a4-8abf-a07c88803aba" providerId="ADAL" clId="{567ACF4C-98D1-4BD2-BAB7-F9E39C34580B}" dt="2022-08-29T23:38:42.299" v="5920" actId="22"/>
          <ac:picMkLst>
            <pc:docMk/>
            <pc:sldMk cId="2681587126" sldId="276"/>
            <ac:picMk id="6" creationId="{0398C220-6C90-4BF2-8D72-E0A9BA8C666B}"/>
          </ac:picMkLst>
        </pc:picChg>
        <pc:picChg chg="add mod">
          <ac:chgData name="Katz, Lee S. (CDC/DDID/NCEZID/DFWED)" userId="2f2a2d86-0949-46a4-8abf-a07c88803aba" providerId="ADAL" clId="{567ACF4C-98D1-4BD2-BAB7-F9E39C34580B}" dt="2022-08-29T23:38:51.847" v="5922" actId="1076"/>
          <ac:picMkLst>
            <pc:docMk/>
            <pc:sldMk cId="2681587126" sldId="276"/>
            <ac:picMk id="8" creationId="{18366649-A090-46A9-A3C3-AC4EAC6CFE60}"/>
          </ac:picMkLst>
        </pc:picChg>
        <pc:picChg chg="add mod ord">
          <ac:chgData name="Katz, Lee S. (CDC/DDID/NCEZID/DFWED)" userId="2f2a2d86-0949-46a4-8abf-a07c88803aba" providerId="ADAL" clId="{567ACF4C-98D1-4BD2-BAB7-F9E39C34580B}" dt="2022-08-29T23:39:32.615" v="5923" actId="22"/>
          <ac:picMkLst>
            <pc:docMk/>
            <pc:sldMk cId="2681587126" sldId="276"/>
            <ac:picMk id="10" creationId="{B4C649B1-8405-4629-8C9C-17870E7119FB}"/>
          </ac:picMkLst>
        </pc:picChg>
        <pc:picChg chg="add mod">
          <ac:chgData name="Katz, Lee S. (CDC/DDID/NCEZID/DFWED)" userId="2f2a2d86-0949-46a4-8abf-a07c88803aba" providerId="ADAL" clId="{567ACF4C-98D1-4BD2-BAB7-F9E39C34580B}" dt="2022-08-29T23:39:42.645" v="5925" actId="1076"/>
          <ac:picMkLst>
            <pc:docMk/>
            <pc:sldMk cId="2681587126" sldId="276"/>
            <ac:picMk id="11" creationId="{207232C1-18F3-41AF-AE30-DB5678A54FBE}"/>
          </ac:picMkLst>
        </pc:picChg>
      </pc:sldChg>
      <pc:sldChg chg="addSp delSp modSp new mod modAnim">
        <pc:chgData name="Katz, Lee S. (CDC/DDID/NCEZID/DFWED)" userId="2f2a2d86-0949-46a4-8abf-a07c88803aba" providerId="ADAL" clId="{567ACF4C-98D1-4BD2-BAB7-F9E39C34580B}" dt="2022-08-30T00:19:02.111" v="6387" actId="1076"/>
        <pc:sldMkLst>
          <pc:docMk/>
          <pc:sldMk cId="659838794" sldId="277"/>
        </pc:sldMkLst>
        <pc:spChg chg="mod">
          <ac:chgData name="Katz, Lee S. (CDC/DDID/NCEZID/DFWED)" userId="2f2a2d86-0949-46a4-8abf-a07c88803aba" providerId="ADAL" clId="{567ACF4C-98D1-4BD2-BAB7-F9E39C34580B}" dt="2022-08-29T17:20:09.914" v="5328" actId="20577"/>
          <ac:spMkLst>
            <pc:docMk/>
            <pc:sldMk cId="659838794" sldId="277"/>
            <ac:spMk id="2" creationId="{CDBFAE2C-A21C-4F85-8A72-51A795EA8303}"/>
          </ac:spMkLst>
        </pc:spChg>
        <pc:spChg chg="del">
          <ac:chgData name="Katz, Lee S. (CDC/DDID/NCEZID/DFWED)" userId="2f2a2d86-0949-46a4-8abf-a07c88803aba" providerId="ADAL" clId="{567ACF4C-98D1-4BD2-BAB7-F9E39C34580B}" dt="2022-08-30T00:14:40.058" v="6366" actId="22"/>
          <ac:spMkLst>
            <pc:docMk/>
            <pc:sldMk cId="659838794" sldId="277"/>
            <ac:spMk id="3" creationId="{46E82400-7EC6-4AB3-BDF5-BA39B993EFBC}"/>
          </ac:spMkLst>
        </pc:spChg>
        <pc:spChg chg="del mod">
          <ac:chgData name="Katz, Lee S. (CDC/DDID/NCEZID/DFWED)" userId="2f2a2d86-0949-46a4-8abf-a07c88803aba" providerId="ADAL" clId="{567ACF4C-98D1-4BD2-BAB7-F9E39C34580B}" dt="2022-08-30T00:15:47.215" v="6370" actId="22"/>
          <ac:spMkLst>
            <pc:docMk/>
            <pc:sldMk cId="659838794" sldId="277"/>
            <ac:spMk id="4" creationId="{D53A0E3B-7745-4ECA-B528-4FE79C0637C0}"/>
          </ac:spMkLst>
        </pc:spChg>
        <pc:spChg chg="add del mod">
          <ac:chgData name="Katz, Lee S. (CDC/DDID/NCEZID/DFWED)" userId="2f2a2d86-0949-46a4-8abf-a07c88803aba" providerId="ADAL" clId="{567ACF4C-98D1-4BD2-BAB7-F9E39C34580B}" dt="2022-08-30T00:16:56.846" v="6372" actId="22"/>
          <ac:spMkLst>
            <pc:docMk/>
            <pc:sldMk cId="659838794" sldId="277"/>
            <ac:spMk id="11" creationId="{81A4295F-B88C-4580-AE30-2A70EF8F2D71}"/>
          </ac:spMkLst>
        </pc:spChg>
        <pc:picChg chg="add mod ord">
          <ac:chgData name="Katz, Lee S. (CDC/DDID/NCEZID/DFWED)" userId="2f2a2d86-0949-46a4-8abf-a07c88803aba" providerId="ADAL" clId="{567ACF4C-98D1-4BD2-BAB7-F9E39C34580B}" dt="2022-08-30T00:18:39.581" v="6383" actId="1076"/>
          <ac:picMkLst>
            <pc:docMk/>
            <pc:sldMk cId="659838794" sldId="277"/>
            <ac:picMk id="6" creationId="{E4B30593-2BFE-4ADD-B784-4A57355BC07C}"/>
          </ac:picMkLst>
        </pc:picChg>
        <pc:picChg chg="add mod">
          <ac:chgData name="Katz, Lee S. (CDC/DDID/NCEZID/DFWED)" userId="2f2a2d86-0949-46a4-8abf-a07c88803aba" providerId="ADAL" clId="{567ACF4C-98D1-4BD2-BAB7-F9E39C34580B}" dt="2022-08-30T00:18:39.581" v="6383" actId="1076"/>
          <ac:picMkLst>
            <pc:docMk/>
            <pc:sldMk cId="659838794" sldId="277"/>
            <ac:picMk id="7" creationId="{81A86410-6A03-486F-ADC8-0E27B7C80C04}"/>
          </ac:picMkLst>
        </pc:picChg>
        <pc:picChg chg="add del mod ord">
          <ac:chgData name="Katz, Lee S. (CDC/DDID/NCEZID/DFWED)" userId="2f2a2d86-0949-46a4-8abf-a07c88803aba" providerId="ADAL" clId="{567ACF4C-98D1-4BD2-BAB7-F9E39C34580B}" dt="2022-08-30T00:16:54.163" v="6371" actId="478"/>
          <ac:picMkLst>
            <pc:docMk/>
            <pc:sldMk cId="659838794" sldId="277"/>
            <ac:picMk id="9" creationId="{FD0BCE14-175F-4B8B-8E5F-DCEB0EEC685A}"/>
          </ac:picMkLst>
        </pc:picChg>
        <pc:picChg chg="add mod ord">
          <ac:chgData name="Katz, Lee S. (CDC/DDID/NCEZID/DFWED)" userId="2f2a2d86-0949-46a4-8abf-a07c88803aba" providerId="ADAL" clId="{567ACF4C-98D1-4BD2-BAB7-F9E39C34580B}" dt="2022-08-30T00:17:07.938" v="6374" actId="14100"/>
          <ac:picMkLst>
            <pc:docMk/>
            <pc:sldMk cId="659838794" sldId="277"/>
            <ac:picMk id="13" creationId="{D1BBC2C3-EDB9-47F9-BE16-F4857CDF90C0}"/>
          </ac:picMkLst>
        </pc:picChg>
        <pc:picChg chg="add mod">
          <ac:chgData name="Katz, Lee S. (CDC/DDID/NCEZID/DFWED)" userId="2f2a2d86-0949-46a4-8abf-a07c88803aba" providerId="ADAL" clId="{567ACF4C-98D1-4BD2-BAB7-F9E39C34580B}" dt="2022-08-30T00:18:41.151" v="6384" actId="1076"/>
          <ac:picMkLst>
            <pc:docMk/>
            <pc:sldMk cId="659838794" sldId="277"/>
            <ac:picMk id="15" creationId="{961F7857-B77E-4D97-965C-A16FD418FA30}"/>
          </ac:picMkLst>
        </pc:picChg>
        <pc:picChg chg="add mod">
          <ac:chgData name="Katz, Lee S. (CDC/DDID/NCEZID/DFWED)" userId="2f2a2d86-0949-46a4-8abf-a07c88803aba" providerId="ADAL" clId="{567ACF4C-98D1-4BD2-BAB7-F9E39C34580B}" dt="2022-08-30T00:19:02.111" v="6387" actId="1076"/>
          <ac:picMkLst>
            <pc:docMk/>
            <pc:sldMk cId="659838794" sldId="277"/>
            <ac:picMk id="16" creationId="{8752E189-7777-4BCE-BA78-F171B34A0C8F}"/>
          </ac:picMkLst>
        </pc:picChg>
      </pc:sldChg>
      <pc:sldChg chg="addSp delSp modSp new mod modAnim">
        <pc:chgData name="Katz, Lee S. (CDC/DDID/NCEZID/DFWED)" userId="2f2a2d86-0949-46a4-8abf-a07c88803aba" providerId="ADAL" clId="{567ACF4C-98D1-4BD2-BAB7-F9E39C34580B}" dt="2022-08-30T00:20:52.932" v="6395"/>
        <pc:sldMkLst>
          <pc:docMk/>
          <pc:sldMk cId="305283493" sldId="278"/>
        </pc:sldMkLst>
        <pc:spChg chg="mod">
          <ac:chgData name="Katz, Lee S. (CDC/DDID/NCEZID/DFWED)" userId="2f2a2d86-0949-46a4-8abf-a07c88803aba" providerId="ADAL" clId="{567ACF4C-98D1-4BD2-BAB7-F9E39C34580B}" dt="2022-08-28T17:57:49.070" v="3148" actId="20577"/>
          <ac:spMkLst>
            <pc:docMk/>
            <pc:sldMk cId="305283493" sldId="278"/>
            <ac:spMk id="2" creationId="{B3CA9204-25E9-44E7-BF6A-9057E6C65478}"/>
          </ac:spMkLst>
        </pc:spChg>
        <pc:spChg chg="del">
          <ac:chgData name="Katz, Lee S. (CDC/DDID/NCEZID/DFWED)" userId="2f2a2d86-0949-46a4-8abf-a07c88803aba" providerId="ADAL" clId="{567ACF4C-98D1-4BD2-BAB7-F9E39C34580B}" dt="2022-08-30T00:19:57.990" v="6388" actId="22"/>
          <ac:spMkLst>
            <pc:docMk/>
            <pc:sldMk cId="305283493" sldId="278"/>
            <ac:spMk id="3" creationId="{564EAB08-158B-4556-8B50-3B18FED05A7D}"/>
          </ac:spMkLst>
        </pc:spChg>
        <pc:spChg chg="del">
          <ac:chgData name="Katz, Lee S. (CDC/DDID/NCEZID/DFWED)" userId="2f2a2d86-0949-46a4-8abf-a07c88803aba" providerId="ADAL" clId="{567ACF4C-98D1-4BD2-BAB7-F9E39C34580B}" dt="2022-08-30T00:20:47.503" v="6393" actId="22"/>
          <ac:spMkLst>
            <pc:docMk/>
            <pc:sldMk cId="305283493" sldId="278"/>
            <ac:spMk id="4" creationId="{F1C7C59F-8A75-49AA-B7B5-27EB6E890BEF}"/>
          </ac:spMkLst>
        </pc:spChg>
        <pc:picChg chg="add mod ord">
          <ac:chgData name="Katz, Lee S. (CDC/DDID/NCEZID/DFWED)" userId="2f2a2d86-0949-46a4-8abf-a07c88803aba" providerId="ADAL" clId="{567ACF4C-98D1-4BD2-BAB7-F9E39C34580B}" dt="2022-08-30T00:19:57.990" v="6388" actId="22"/>
          <ac:picMkLst>
            <pc:docMk/>
            <pc:sldMk cId="305283493" sldId="278"/>
            <ac:picMk id="6" creationId="{CCF2A703-78B0-4FC4-9315-37CD59DE9D23}"/>
          </ac:picMkLst>
        </pc:picChg>
        <pc:picChg chg="add del">
          <ac:chgData name="Katz, Lee S. (CDC/DDID/NCEZID/DFWED)" userId="2f2a2d86-0949-46a4-8abf-a07c88803aba" providerId="ADAL" clId="{567ACF4C-98D1-4BD2-BAB7-F9E39C34580B}" dt="2022-08-30T00:20:08.199" v="6390" actId="478"/>
          <ac:picMkLst>
            <pc:docMk/>
            <pc:sldMk cId="305283493" sldId="278"/>
            <ac:picMk id="8" creationId="{B5C9BD43-CEA3-4C5F-ABD2-55B1FE398E52}"/>
          </ac:picMkLst>
        </pc:picChg>
        <pc:picChg chg="add mod">
          <ac:chgData name="Katz, Lee S. (CDC/DDID/NCEZID/DFWED)" userId="2f2a2d86-0949-46a4-8abf-a07c88803aba" providerId="ADAL" clId="{567ACF4C-98D1-4BD2-BAB7-F9E39C34580B}" dt="2022-08-30T00:20:17.367" v="6392" actId="1076"/>
          <ac:picMkLst>
            <pc:docMk/>
            <pc:sldMk cId="305283493" sldId="278"/>
            <ac:picMk id="9" creationId="{5F7C6E8B-A466-4CA7-AA74-EC5AB9D644C8}"/>
          </ac:picMkLst>
        </pc:picChg>
        <pc:picChg chg="add mod ord">
          <ac:chgData name="Katz, Lee S. (CDC/DDID/NCEZID/DFWED)" userId="2f2a2d86-0949-46a4-8abf-a07c88803aba" providerId="ADAL" clId="{567ACF4C-98D1-4BD2-BAB7-F9E39C34580B}" dt="2022-08-30T00:20:47.503" v="6393" actId="22"/>
          <ac:picMkLst>
            <pc:docMk/>
            <pc:sldMk cId="305283493" sldId="278"/>
            <ac:picMk id="11" creationId="{0758AF52-1E68-47AC-B4C4-4612905E1D44}"/>
          </ac:picMkLst>
        </pc:picChg>
      </pc:sldChg>
      <pc:sldChg chg="modSp new del mod">
        <pc:chgData name="Katz, Lee S. (CDC/DDID/NCEZID/DFWED)" userId="2f2a2d86-0949-46a4-8abf-a07c88803aba" providerId="ADAL" clId="{567ACF4C-98D1-4BD2-BAB7-F9E39C34580B}" dt="2022-08-29T23:37:46.495" v="5919" actId="47"/>
        <pc:sldMkLst>
          <pc:docMk/>
          <pc:sldMk cId="2457102504" sldId="279"/>
        </pc:sldMkLst>
        <pc:spChg chg="mod">
          <ac:chgData name="Katz, Lee S. (CDC/DDID/NCEZID/DFWED)" userId="2f2a2d86-0949-46a4-8abf-a07c88803aba" providerId="ADAL" clId="{567ACF4C-98D1-4BD2-BAB7-F9E39C34580B}" dt="2022-08-28T17:58:35.934" v="3248" actId="20577"/>
          <ac:spMkLst>
            <pc:docMk/>
            <pc:sldMk cId="2457102504" sldId="279"/>
            <ac:spMk id="2" creationId="{85D573A1-3F83-48CF-9CC7-6A47935696DC}"/>
          </ac:spMkLst>
        </pc:spChg>
      </pc:sldChg>
      <pc:sldChg chg="addSp delSp modSp new mod modClrScheme chgLayout">
        <pc:chgData name="Katz, Lee S. (CDC/DDID/NCEZID/DFWED)" userId="2f2a2d86-0949-46a4-8abf-a07c88803aba" providerId="ADAL" clId="{567ACF4C-98D1-4BD2-BAB7-F9E39C34580B}" dt="2022-08-30T12:34:34.256" v="8668" actId="20577"/>
        <pc:sldMkLst>
          <pc:docMk/>
          <pc:sldMk cId="3115362435" sldId="280"/>
        </pc:sldMkLst>
        <pc:spChg chg="mod ord">
          <ac:chgData name="Katz, Lee S. (CDC/DDID/NCEZID/DFWED)" userId="2f2a2d86-0949-46a4-8abf-a07c88803aba" providerId="ADAL" clId="{567ACF4C-98D1-4BD2-BAB7-F9E39C34580B}" dt="2022-08-30T01:17:42.614" v="8218" actId="20577"/>
          <ac:spMkLst>
            <pc:docMk/>
            <pc:sldMk cId="3115362435" sldId="280"/>
            <ac:spMk id="2" creationId="{AD63665E-4D7B-4233-9598-71583E6652D9}"/>
          </ac:spMkLst>
        </pc:spChg>
        <pc:spChg chg="mod ord">
          <ac:chgData name="Katz, Lee S. (CDC/DDID/NCEZID/DFWED)" userId="2f2a2d86-0949-46a4-8abf-a07c88803aba" providerId="ADAL" clId="{567ACF4C-98D1-4BD2-BAB7-F9E39C34580B}" dt="2022-08-30T12:34:15.992" v="8655" actId="20577"/>
          <ac:spMkLst>
            <pc:docMk/>
            <pc:sldMk cId="3115362435" sldId="280"/>
            <ac:spMk id="3" creationId="{641E1299-1191-4FDB-B79D-7AF7392957A1}"/>
          </ac:spMkLst>
        </pc:spChg>
        <pc:spChg chg="del mod ord">
          <ac:chgData name="Katz, Lee S. (CDC/DDID/NCEZID/DFWED)" userId="2f2a2d86-0949-46a4-8abf-a07c88803aba" providerId="ADAL" clId="{567ACF4C-98D1-4BD2-BAB7-F9E39C34580B}" dt="2022-08-30T01:04:55.949" v="7328" actId="700"/>
          <ac:spMkLst>
            <pc:docMk/>
            <pc:sldMk cId="3115362435" sldId="280"/>
            <ac:spMk id="4" creationId="{BE58EF9F-E4C1-4EB7-8E7F-92885B845591}"/>
          </ac:spMkLst>
        </pc:spChg>
        <pc:spChg chg="add mod ord">
          <ac:chgData name="Katz, Lee S. (CDC/DDID/NCEZID/DFWED)" userId="2f2a2d86-0949-46a4-8abf-a07c88803aba" providerId="ADAL" clId="{567ACF4C-98D1-4BD2-BAB7-F9E39C34580B}" dt="2022-08-30T01:04:57.473" v="7332" actId="20577"/>
          <ac:spMkLst>
            <pc:docMk/>
            <pc:sldMk cId="3115362435" sldId="280"/>
            <ac:spMk id="5" creationId="{D868DC84-77AD-4620-8B53-1478152064AF}"/>
          </ac:spMkLst>
        </pc:spChg>
        <pc:spChg chg="add mod ord">
          <ac:chgData name="Katz, Lee S. (CDC/DDID/NCEZID/DFWED)" userId="2f2a2d86-0949-46a4-8abf-a07c88803aba" providerId="ADAL" clId="{567ACF4C-98D1-4BD2-BAB7-F9E39C34580B}" dt="2022-08-30T01:08:22.557" v="7544" actId="6549"/>
          <ac:spMkLst>
            <pc:docMk/>
            <pc:sldMk cId="3115362435" sldId="280"/>
            <ac:spMk id="6" creationId="{206089C4-D9DB-43C2-8E9B-34066B6824A4}"/>
          </ac:spMkLst>
        </pc:spChg>
        <pc:spChg chg="add mod ord">
          <ac:chgData name="Katz, Lee S. (CDC/DDID/NCEZID/DFWED)" userId="2f2a2d86-0949-46a4-8abf-a07c88803aba" providerId="ADAL" clId="{567ACF4C-98D1-4BD2-BAB7-F9E39C34580B}" dt="2022-08-30T12:34:34.256" v="8668" actId="20577"/>
          <ac:spMkLst>
            <pc:docMk/>
            <pc:sldMk cId="3115362435" sldId="280"/>
            <ac:spMk id="7" creationId="{184FC0AA-8FF9-428D-A3FC-DD2A865B54F8}"/>
          </ac:spMkLst>
        </pc:spChg>
      </pc:sldChg>
      <pc:sldChg chg="modSp add mod">
        <pc:chgData name="Katz, Lee S. (CDC/DDID/NCEZID/DFWED)" userId="2f2a2d86-0949-46a4-8abf-a07c88803aba" providerId="ADAL" clId="{567ACF4C-98D1-4BD2-BAB7-F9E39C34580B}" dt="2022-08-29T13:08:18.562" v="4312" actId="20577"/>
        <pc:sldMkLst>
          <pc:docMk/>
          <pc:sldMk cId="3340904963" sldId="281"/>
        </pc:sldMkLst>
        <pc:spChg chg="mod">
          <ac:chgData name="Katz, Lee S. (CDC/DDID/NCEZID/DFWED)" userId="2f2a2d86-0949-46a4-8abf-a07c88803aba" providerId="ADAL" clId="{567ACF4C-98D1-4BD2-BAB7-F9E39C34580B}" dt="2022-08-29T13:08:18.562" v="4312" actId="20577"/>
          <ac:spMkLst>
            <pc:docMk/>
            <pc:sldMk cId="3340904963" sldId="281"/>
            <ac:spMk id="2" creationId="{633B6C22-4D3A-46B0-9E81-B85B39E95876}"/>
          </ac:spMkLst>
        </pc:spChg>
        <pc:spChg chg="mod">
          <ac:chgData name="Katz, Lee S. (CDC/DDID/NCEZID/DFWED)" userId="2f2a2d86-0949-46a4-8abf-a07c88803aba" providerId="ADAL" clId="{567ACF4C-98D1-4BD2-BAB7-F9E39C34580B}" dt="2022-08-29T13:07:26.255" v="4308" actId="6549"/>
          <ac:spMkLst>
            <pc:docMk/>
            <pc:sldMk cId="3340904963" sldId="281"/>
            <ac:spMk id="3" creationId="{10ED0DBE-EE72-493C-8F20-389959D8AF07}"/>
          </ac:spMkLst>
        </pc:spChg>
      </pc:sldChg>
      <pc:sldChg chg="addSp delSp modSp add mod modNotesTx">
        <pc:chgData name="Katz, Lee S. (CDC/DDID/NCEZID/DFWED)" userId="2f2a2d86-0949-46a4-8abf-a07c88803aba" providerId="ADAL" clId="{567ACF4C-98D1-4BD2-BAB7-F9E39C34580B}" dt="2022-08-29T13:34:58.820" v="4937" actId="1076"/>
        <pc:sldMkLst>
          <pc:docMk/>
          <pc:sldMk cId="2786862691" sldId="282"/>
        </pc:sldMkLst>
        <pc:spChg chg="mod">
          <ac:chgData name="Katz, Lee S. (CDC/DDID/NCEZID/DFWED)" userId="2f2a2d86-0949-46a4-8abf-a07c88803aba" providerId="ADAL" clId="{567ACF4C-98D1-4BD2-BAB7-F9E39C34580B}" dt="2022-08-29T13:10:22.573" v="4319" actId="20577"/>
          <ac:spMkLst>
            <pc:docMk/>
            <pc:sldMk cId="2786862691" sldId="282"/>
            <ac:spMk id="2" creationId="{87FC8671-E49C-4B45-8E74-FCDEEEE021FD}"/>
          </ac:spMkLst>
        </pc:spChg>
        <pc:spChg chg="mod">
          <ac:chgData name="Katz, Lee S. (CDC/DDID/NCEZID/DFWED)" userId="2f2a2d86-0949-46a4-8abf-a07c88803aba" providerId="ADAL" clId="{567ACF4C-98D1-4BD2-BAB7-F9E39C34580B}" dt="2022-08-29T13:33:50.497" v="4932" actId="20577"/>
          <ac:spMkLst>
            <pc:docMk/>
            <pc:sldMk cId="2786862691" sldId="282"/>
            <ac:spMk id="3" creationId="{458175EA-DE17-41B1-BB7E-602C757A20EB}"/>
          </ac:spMkLst>
        </pc:spChg>
        <pc:spChg chg="del">
          <ac:chgData name="Katz, Lee S. (CDC/DDID/NCEZID/DFWED)" userId="2f2a2d86-0949-46a4-8abf-a07c88803aba" providerId="ADAL" clId="{567ACF4C-98D1-4BD2-BAB7-F9E39C34580B}" dt="2022-08-29T13:31:26.990" v="4768" actId="931"/>
          <ac:spMkLst>
            <pc:docMk/>
            <pc:sldMk cId="2786862691" sldId="282"/>
            <ac:spMk id="4" creationId="{DC23B63A-564A-41B0-B0F9-A19B281B6D5C}"/>
          </ac:spMkLst>
        </pc:spChg>
        <pc:spChg chg="add del mod">
          <ac:chgData name="Katz, Lee S. (CDC/DDID/NCEZID/DFWED)" userId="2f2a2d86-0949-46a4-8abf-a07c88803aba" providerId="ADAL" clId="{567ACF4C-98D1-4BD2-BAB7-F9E39C34580B}" dt="2022-08-29T13:31:31.801" v="4769" actId="478"/>
          <ac:spMkLst>
            <pc:docMk/>
            <pc:sldMk cId="2786862691" sldId="282"/>
            <ac:spMk id="7" creationId="{D9EDCD4F-E070-4C9E-AB8D-AFBB92CA9084}"/>
          </ac:spMkLst>
        </pc:spChg>
        <pc:spChg chg="add del mod">
          <ac:chgData name="Katz, Lee S. (CDC/DDID/NCEZID/DFWED)" userId="2f2a2d86-0949-46a4-8abf-a07c88803aba" providerId="ADAL" clId="{567ACF4C-98D1-4BD2-BAB7-F9E39C34580B}" dt="2022-08-29T13:34:31.358" v="4933" actId="22"/>
          <ac:spMkLst>
            <pc:docMk/>
            <pc:sldMk cId="2786862691" sldId="282"/>
            <ac:spMk id="9" creationId="{70F15D04-1E72-41A8-BFDA-BF40C3130B24}"/>
          </ac:spMkLst>
        </pc:spChg>
        <pc:picChg chg="add del mod modCrop">
          <ac:chgData name="Katz, Lee S. (CDC/DDID/NCEZID/DFWED)" userId="2f2a2d86-0949-46a4-8abf-a07c88803aba" providerId="ADAL" clId="{567ACF4C-98D1-4BD2-BAB7-F9E39C34580B}" dt="2022-08-29T13:32:00.698" v="4777" actId="21"/>
          <ac:picMkLst>
            <pc:docMk/>
            <pc:sldMk cId="2786862691" sldId="282"/>
            <ac:picMk id="6" creationId="{60C2F23D-620E-464D-8147-A1EDF67B11BF}"/>
          </ac:picMkLst>
        </pc:picChg>
        <pc:picChg chg="add mod">
          <ac:chgData name="Katz, Lee S. (CDC/DDID/NCEZID/DFWED)" userId="2f2a2d86-0949-46a4-8abf-a07c88803aba" providerId="ADAL" clId="{567ACF4C-98D1-4BD2-BAB7-F9E39C34580B}" dt="2022-08-29T13:32:05.325" v="4779" actId="1076"/>
          <ac:picMkLst>
            <pc:docMk/>
            <pc:sldMk cId="2786862691" sldId="282"/>
            <ac:picMk id="10" creationId="{51BAF74B-CA7D-4C4F-ADC4-349A4F251410}"/>
          </ac:picMkLst>
        </pc:picChg>
        <pc:picChg chg="add mod ord">
          <ac:chgData name="Katz, Lee S. (CDC/DDID/NCEZID/DFWED)" userId="2f2a2d86-0949-46a4-8abf-a07c88803aba" providerId="ADAL" clId="{567ACF4C-98D1-4BD2-BAB7-F9E39C34580B}" dt="2022-08-29T13:34:31.358" v="4933" actId="22"/>
          <ac:picMkLst>
            <pc:docMk/>
            <pc:sldMk cId="2786862691" sldId="282"/>
            <ac:picMk id="12" creationId="{0A2375AB-3459-491B-A792-BDA45E8A6BC5}"/>
          </ac:picMkLst>
        </pc:picChg>
        <pc:picChg chg="add mod">
          <ac:chgData name="Katz, Lee S. (CDC/DDID/NCEZID/DFWED)" userId="2f2a2d86-0949-46a4-8abf-a07c88803aba" providerId="ADAL" clId="{567ACF4C-98D1-4BD2-BAB7-F9E39C34580B}" dt="2022-08-29T13:34:58.820" v="4937" actId="1076"/>
          <ac:picMkLst>
            <pc:docMk/>
            <pc:sldMk cId="2786862691" sldId="282"/>
            <ac:picMk id="14" creationId="{019D238E-246C-4B02-97C5-3AD9E15A2F9B}"/>
          </ac:picMkLst>
        </pc:picChg>
      </pc:sldChg>
      <pc:sldChg chg="addSp delSp modSp new mod modClrScheme chgLayout modNotesTx">
        <pc:chgData name="Katz, Lee S. (CDC/DDID/NCEZID/DFWED)" userId="2f2a2d86-0949-46a4-8abf-a07c88803aba" providerId="ADAL" clId="{567ACF4C-98D1-4BD2-BAB7-F9E39C34580B}" dt="2022-08-29T16:55:39.029" v="5096"/>
        <pc:sldMkLst>
          <pc:docMk/>
          <pc:sldMk cId="204701296" sldId="283"/>
        </pc:sldMkLst>
        <pc:spChg chg="del mod ord">
          <ac:chgData name="Katz, Lee S. (CDC/DDID/NCEZID/DFWED)" userId="2f2a2d86-0949-46a4-8abf-a07c88803aba" providerId="ADAL" clId="{567ACF4C-98D1-4BD2-BAB7-F9E39C34580B}" dt="2022-08-29T13:38:39.588" v="4964" actId="700"/>
          <ac:spMkLst>
            <pc:docMk/>
            <pc:sldMk cId="204701296" sldId="283"/>
            <ac:spMk id="2" creationId="{219F0986-4E9B-422E-B110-B0422F9B9517}"/>
          </ac:spMkLst>
        </pc:spChg>
        <pc:spChg chg="del mod ord">
          <ac:chgData name="Katz, Lee S. (CDC/DDID/NCEZID/DFWED)" userId="2f2a2d86-0949-46a4-8abf-a07c88803aba" providerId="ADAL" clId="{567ACF4C-98D1-4BD2-BAB7-F9E39C34580B}" dt="2022-08-29T13:38:39.588" v="4964" actId="700"/>
          <ac:spMkLst>
            <pc:docMk/>
            <pc:sldMk cId="204701296" sldId="283"/>
            <ac:spMk id="3" creationId="{01182845-F0C1-43B1-860C-F06A5D7BF2D9}"/>
          </ac:spMkLst>
        </pc:spChg>
        <pc:spChg chg="add mod ord">
          <ac:chgData name="Katz, Lee S. (CDC/DDID/NCEZID/DFWED)" userId="2f2a2d86-0949-46a4-8abf-a07c88803aba" providerId="ADAL" clId="{567ACF4C-98D1-4BD2-BAB7-F9E39C34580B}" dt="2022-08-29T16:55:31.702" v="5093" actId="700"/>
          <ac:spMkLst>
            <pc:docMk/>
            <pc:sldMk cId="204701296" sldId="283"/>
            <ac:spMk id="4" creationId="{9A1D0053-70FA-464C-82D6-B5E121F390EE}"/>
          </ac:spMkLst>
        </pc:spChg>
        <pc:spChg chg="add del mod ord">
          <ac:chgData name="Katz, Lee S. (CDC/DDID/NCEZID/DFWED)" userId="2f2a2d86-0949-46a4-8abf-a07c88803aba" providerId="ADAL" clId="{567ACF4C-98D1-4BD2-BAB7-F9E39C34580B}" dt="2022-08-29T16:55:39.029" v="5096"/>
          <ac:spMkLst>
            <pc:docMk/>
            <pc:sldMk cId="204701296" sldId="283"/>
            <ac:spMk id="5" creationId="{37134CBF-7777-457E-8436-AF9C9EE81750}"/>
          </ac:spMkLst>
        </pc:spChg>
        <pc:spChg chg="add del mod ord">
          <ac:chgData name="Katz, Lee S. (CDC/DDID/NCEZID/DFWED)" userId="2f2a2d86-0949-46a4-8abf-a07c88803aba" providerId="ADAL" clId="{567ACF4C-98D1-4BD2-BAB7-F9E39C34580B}" dt="2022-08-29T14:11:22.388" v="5050" actId="931"/>
          <ac:spMkLst>
            <pc:docMk/>
            <pc:sldMk cId="204701296" sldId="283"/>
            <ac:spMk id="6" creationId="{DAAB00CE-E84B-4121-BDE0-A388003BAF9F}"/>
          </ac:spMkLst>
        </pc:spChg>
        <pc:spChg chg="add del mod">
          <ac:chgData name="Katz, Lee S. (CDC/DDID/NCEZID/DFWED)" userId="2f2a2d86-0949-46a4-8abf-a07c88803aba" providerId="ADAL" clId="{567ACF4C-98D1-4BD2-BAB7-F9E39C34580B}" dt="2022-08-29T14:18:40.211" v="5052"/>
          <ac:spMkLst>
            <pc:docMk/>
            <pc:sldMk cId="204701296" sldId="283"/>
            <ac:spMk id="10" creationId="{EF508A35-C4FF-4157-8A00-D7C7F82174E5}"/>
          </ac:spMkLst>
        </pc:spChg>
        <pc:picChg chg="add del mod">
          <ac:chgData name="Katz, Lee S. (CDC/DDID/NCEZID/DFWED)" userId="2f2a2d86-0949-46a4-8abf-a07c88803aba" providerId="ADAL" clId="{567ACF4C-98D1-4BD2-BAB7-F9E39C34580B}" dt="2022-08-29T14:18:34.812" v="5051" actId="478"/>
          <ac:picMkLst>
            <pc:docMk/>
            <pc:sldMk cId="204701296" sldId="283"/>
            <ac:picMk id="8" creationId="{CA91C94E-8EAA-4547-91FD-2FD74D7267CD}"/>
          </ac:picMkLst>
        </pc:picChg>
        <pc:picChg chg="add mod">
          <ac:chgData name="Katz, Lee S. (CDC/DDID/NCEZID/DFWED)" userId="2f2a2d86-0949-46a4-8abf-a07c88803aba" providerId="ADAL" clId="{567ACF4C-98D1-4BD2-BAB7-F9E39C34580B}" dt="2022-08-29T16:55:39.029" v="5096"/>
          <ac:picMkLst>
            <pc:docMk/>
            <pc:sldMk cId="204701296" sldId="283"/>
            <ac:picMk id="12" creationId="{F328EB04-5C59-4A80-A781-9CC8D1130502}"/>
          </ac:picMkLst>
        </pc:picChg>
        <pc:picChg chg="add del mod ord">
          <ac:chgData name="Katz, Lee S. (CDC/DDID/NCEZID/DFWED)" userId="2f2a2d86-0949-46a4-8abf-a07c88803aba" providerId="ADAL" clId="{567ACF4C-98D1-4BD2-BAB7-F9E39C34580B}" dt="2022-08-29T16:55:37.971" v="5095" actId="21"/>
          <ac:picMkLst>
            <pc:docMk/>
            <pc:sldMk cId="204701296" sldId="283"/>
            <ac:picMk id="1026" creationId="{CC150040-37D4-4EBC-A6F6-B0B6303B6332}"/>
          </ac:picMkLst>
        </pc:picChg>
      </pc:sldChg>
      <pc:sldChg chg="addSp delSp modSp new mod modClrScheme modAnim chgLayout">
        <pc:chgData name="Katz, Lee S. (CDC/DDID/NCEZID/DFWED)" userId="2f2a2d86-0949-46a4-8abf-a07c88803aba" providerId="ADAL" clId="{567ACF4C-98D1-4BD2-BAB7-F9E39C34580B}" dt="2022-08-29T16:59:55.494" v="5173"/>
        <pc:sldMkLst>
          <pc:docMk/>
          <pc:sldMk cId="3356186614" sldId="284"/>
        </pc:sldMkLst>
        <pc:spChg chg="mod ord">
          <ac:chgData name="Katz, Lee S. (CDC/DDID/NCEZID/DFWED)" userId="2f2a2d86-0949-46a4-8abf-a07c88803aba" providerId="ADAL" clId="{567ACF4C-98D1-4BD2-BAB7-F9E39C34580B}" dt="2022-08-29T16:50:43.181" v="5089" actId="700"/>
          <ac:spMkLst>
            <pc:docMk/>
            <pc:sldMk cId="3356186614" sldId="284"/>
            <ac:spMk id="2" creationId="{42D755AA-E81A-43D9-AEDC-F4FC71850594}"/>
          </ac:spMkLst>
        </pc:spChg>
        <pc:spChg chg="del mod ord">
          <ac:chgData name="Katz, Lee S. (CDC/DDID/NCEZID/DFWED)" userId="2f2a2d86-0949-46a4-8abf-a07c88803aba" providerId="ADAL" clId="{567ACF4C-98D1-4BD2-BAB7-F9E39C34580B}" dt="2022-08-29T16:50:43.181" v="5089" actId="700"/>
          <ac:spMkLst>
            <pc:docMk/>
            <pc:sldMk cId="3356186614" sldId="284"/>
            <ac:spMk id="3" creationId="{D19D19A3-A436-47BB-859F-F6C41EC0F3AE}"/>
          </ac:spMkLst>
        </pc:spChg>
        <pc:spChg chg="del">
          <ac:chgData name="Katz, Lee S. (CDC/DDID/NCEZID/DFWED)" userId="2f2a2d86-0949-46a4-8abf-a07c88803aba" providerId="ADAL" clId="{567ACF4C-98D1-4BD2-BAB7-F9E39C34580B}" dt="2022-08-29T16:50:43.181" v="5089" actId="700"/>
          <ac:spMkLst>
            <pc:docMk/>
            <pc:sldMk cId="3356186614" sldId="284"/>
            <ac:spMk id="4" creationId="{DF877541-3646-43B5-85F2-4B870BA68B24}"/>
          </ac:spMkLst>
        </pc:spChg>
        <pc:spChg chg="add del mod ord">
          <ac:chgData name="Katz, Lee S. (CDC/DDID/NCEZID/DFWED)" userId="2f2a2d86-0949-46a4-8abf-a07c88803aba" providerId="ADAL" clId="{567ACF4C-98D1-4BD2-BAB7-F9E39C34580B}" dt="2022-08-29T16:50:47.742" v="5091"/>
          <ac:spMkLst>
            <pc:docMk/>
            <pc:sldMk cId="3356186614" sldId="284"/>
            <ac:spMk id="5" creationId="{BE654B89-25EA-47F3-901C-4AF1BA743C54}"/>
          </ac:spMkLst>
        </pc:spChg>
        <pc:spChg chg="add mod">
          <ac:chgData name="Katz, Lee S. (CDC/DDID/NCEZID/DFWED)" userId="2f2a2d86-0949-46a4-8abf-a07c88803aba" providerId="ADAL" clId="{567ACF4C-98D1-4BD2-BAB7-F9E39C34580B}" dt="2022-08-29T16:59:43.883" v="5168" actId="1035"/>
          <ac:spMkLst>
            <pc:docMk/>
            <pc:sldMk cId="3356186614" sldId="284"/>
            <ac:spMk id="6" creationId="{95CD98D9-F262-4B8A-9AEE-4B980BDF8703}"/>
          </ac:spMkLst>
        </pc:spChg>
        <pc:picChg chg="add mod">
          <ac:chgData name="Katz, Lee S. (CDC/DDID/NCEZID/DFWED)" userId="2f2a2d86-0949-46a4-8abf-a07c88803aba" providerId="ADAL" clId="{567ACF4C-98D1-4BD2-BAB7-F9E39C34580B}" dt="2022-08-29T16:50:47.742" v="5091"/>
          <ac:picMkLst>
            <pc:docMk/>
            <pc:sldMk cId="3356186614" sldId="284"/>
            <ac:picMk id="2050" creationId="{C54A4832-84F3-4198-8985-2C22DFDA1791}"/>
          </ac:picMkLst>
        </pc:picChg>
      </pc:sldChg>
      <pc:sldChg chg="addSp delSp modSp new del mod modAnim">
        <pc:chgData name="Katz, Lee S. (CDC/DDID/NCEZID/DFWED)" userId="2f2a2d86-0949-46a4-8abf-a07c88803aba" providerId="ADAL" clId="{567ACF4C-98D1-4BD2-BAB7-F9E39C34580B}" dt="2022-08-29T23:37:34.716" v="5917" actId="2696"/>
        <pc:sldMkLst>
          <pc:docMk/>
          <pc:sldMk cId="41611508" sldId="285"/>
        </pc:sldMkLst>
        <pc:spChg chg="mod">
          <ac:chgData name="Katz, Lee S. (CDC/DDID/NCEZID/DFWED)" userId="2f2a2d86-0949-46a4-8abf-a07c88803aba" providerId="ADAL" clId="{567ACF4C-98D1-4BD2-BAB7-F9E39C34580B}" dt="2022-08-29T17:59:39.198" v="5403" actId="20577"/>
          <ac:spMkLst>
            <pc:docMk/>
            <pc:sldMk cId="41611508" sldId="285"/>
            <ac:spMk id="2" creationId="{6F2424E1-12E1-4D3A-910E-FE067DB7F802}"/>
          </ac:spMkLst>
        </pc:spChg>
        <pc:spChg chg="del">
          <ac:chgData name="Katz, Lee S. (CDC/DDID/NCEZID/DFWED)" userId="2f2a2d86-0949-46a4-8abf-a07c88803aba" providerId="ADAL" clId="{567ACF4C-98D1-4BD2-BAB7-F9E39C34580B}" dt="2022-08-29T17:54:39.660" v="5329" actId="22"/>
          <ac:spMkLst>
            <pc:docMk/>
            <pc:sldMk cId="41611508" sldId="285"/>
            <ac:spMk id="3" creationId="{9FC48790-AADC-423F-97F1-093351432BD9}"/>
          </ac:spMkLst>
        </pc:spChg>
        <pc:spChg chg="del">
          <ac:chgData name="Katz, Lee S. (CDC/DDID/NCEZID/DFWED)" userId="2f2a2d86-0949-46a4-8abf-a07c88803aba" providerId="ADAL" clId="{567ACF4C-98D1-4BD2-BAB7-F9E39C34580B}" dt="2022-08-29T17:55:11.592" v="5330" actId="931"/>
          <ac:spMkLst>
            <pc:docMk/>
            <pc:sldMk cId="41611508" sldId="285"/>
            <ac:spMk id="4" creationId="{AF029578-CE3B-4C6C-907A-2CD7AB593823}"/>
          </ac:spMkLst>
        </pc:spChg>
        <pc:spChg chg="add del mod">
          <ac:chgData name="Katz, Lee S. (CDC/DDID/NCEZID/DFWED)" userId="2f2a2d86-0949-46a4-8abf-a07c88803aba" providerId="ADAL" clId="{567ACF4C-98D1-4BD2-BAB7-F9E39C34580B}" dt="2022-08-29T17:58:41.926" v="5358" actId="22"/>
          <ac:spMkLst>
            <pc:docMk/>
            <pc:sldMk cId="41611508" sldId="285"/>
            <ac:spMk id="10" creationId="{65DF98A7-51AB-49FA-A24B-E1CA4C5FBA8D}"/>
          </ac:spMkLst>
        </pc:spChg>
        <pc:spChg chg="add mod">
          <ac:chgData name="Katz, Lee S. (CDC/DDID/NCEZID/DFWED)" userId="2f2a2d86-0949-46a4-8abf-a07c88803aba" providerId="ADAL" clId="{567ACF4C-98D1-4BD2-BAB7-F9E39C34580B}" dt="2022-08-29T18:01:32.797" v="5486" actId="20577"/>
          <ac:spMkLst>
            <pc:docMk/>
            <pc:sldMk cId="41611508" sldId="285"/>
            <ac:spMk id="15" creationId="{140BB7C2-1943-4BB1-ADBD-3A5CD1D972FA}"/>
          </ac:spMkLst>
        </pc:spChg>
        <pc:picChg chg="add mod ord">
          <ac:chgData name="Katz, Lee S. (CDC/DDID/NCEZID/DFWED)" userId="2f2a2d86-0949-46a4-8abf-a07c88803aba" providerId="ADAL" clId="{567ACF4C-98D1-4BD2-BAB7-F9E39C34580B}" dt="2022-08-29T17:54:39.660" v="5329" actId="22"/>
          <ac:picMkLst>
            <pc:docMk/>
            <pc:sldMk cId="41611508" sldId="285"/>
            <ac:picMk id="6" creationId="{3F6A5174-EE42-4040-8A43-01EA4E941535}"/>
          </ac:picMkLst>
        </pc:picChg>
        <pc:picChg chg="add del mod">
          <ac:chgData name="Katz, Lee S. (CDC/DDID/NCEZID/DFWED)" userId="2f2a2d86-0949-46a4-8abf-a07c88803aba" providerId="ADAL" clId="{567ACF4C-98D1-4BD2-BAB7-F9E39C34580B}" dt="2022-08-29T17:55:13.558" v="5331" actId="21"/>
          <ac:picMkLst>
            <pc:docMk/>
            <pc:sldMk cId="41611508" sldId="285"/>
            <ac:picMk id="8" creationId="{DC265047-5F6E-4A1F-A032-A747A9091023}"/>
          </ac:picMkLst>
        </pc:picChg>
        <pc:picChg chg="add mod">
          <ac:chgData name="Katz, Lee S. (CDC/DDID/NCEZID/DFWED)" userId="2f2a2d86-0949-46a4-8abf-a07c88803aba" providerId="ADAL" clId="{567ACF4C-98D1-4BD2-BAB7-F9E39C34580B}" dt="2022-08-29T18:00:24.974" v="5407" actId="207"/>
          <ac:picMkLst>
            <pc:docMk/>
            <pc:sldMk cId="41611508" sldId="285"/>
            <ac:picMk id="11" creationId="{BEBB6DBB-399E-4212-92B5-29F2AB0A2DE7}"/>
          </ac:picMkLst>
        </pc:picChg>
        <pc:picChg chg="add mod ord">
          <ac:chgData name="Katz, Lee S. (CDC/DDID/NCEZID/DFWED)" userId="2f2a2d86-0949-46a4-8abf-a07c88803aba" providerId="ADAL" clId="{567ACF4C-98D1-4BD2-BAB7-F9E39C34580B}" dt="2022-08-29T17:58:41.926" v="5358" actId="22"/>
          <ac:picMkLst>
            <pc:docMk/>
            <pc:sldMk cId="41611508" sldId="285"/>
            <ac:picMk id="13" creationId="{4AF9C102-0ADF-4623-BFED-DE9493B4B338}"/>
          </ac:picMkLst>
        </pc:picChg>
        <pc:picChg chg="add mod">
          <ac:chgData name="Katz, Lee S. (CDC/DDID/NCEZID/DFWED)" userId="2f2a2d86-0949-46a4-8abf-a07c88803aba" providerId="ADAL" clId="{567ACF4C-98D1-4BD2-BAB7-F9E39C34580B}" dt="2022-08-29T18:01:15.449" v="5410" actId="1076"/>
          <ac:picMkLst>
            <pc:docMk/>
            <pc:sldMk cId="41611508" sldId="285"/>
            <ac:picMk id="14" creationId="{875C353C-8DCB-4CFD-A5C9-2BB49CC262CF}"/>
          </ac:picMkLst>
        </pc:picChg>
      </pc:sldChg>
      <pc:sldChg chg="add">
        <pc:chgData name="Katz, Lee S. (CDC/DDID/NCEZID/DFWED)" userId="2f2a2d86-0949-46a4-8abf-a07c88803aba" providerId="ADAL" clId="{567ACF4C-98D1-4BD2-BAB7-F9E39C34580B}" dt="2022-08-29T23:37:44.391" v="5918"/>
        <pc:sldMkLst>
          <pc:docMk/>
          <pc:sldMk cId="3542878084" sldId="285"/>
        </pc:sldMkLst>
      </pc:sldChg>
      <pc:sldChg chg="modSp new del mod">
        <pc:chgData name="Katz, Lee S. (CDC/DDID/NCEZID/DFWED)" userId="2f2a2d86-0949-46a4-8abf-a07c88803aba" providerId="ADAL" clId="{567ACF4C-98D1-4BD2-BAB7-F9E39C34580B}" dt="2022-08-29T19:42:05.855" v="5880" actId="47"/>
        <pc:sldMkLst>
          <pc:docMk/>
          <pc:sldMk cId="2974632227" sldId="286"/>
        </pc:sldMkLst>
        <pc:spChg chg="mod">
          <ac:chgData name="Katz, Lee S. (CDC/DDID/NCEZID/DFWED)" userId="2f2a2d86-0949-46a4-8abf-a07c88803aba" providerId="ADAL" clId="{567ACF4C-98D1-4BD2-BAB7-F9E39C34580B}" dt="2022-08-29T17:04:40.071" v="5327" actId="20577"/>
          <ac:spMkLst>
            <pc:docMk/>
            <pc:sldMk cId="2974632227" sldId="286"/>
            <ac:spMk id="2" creationId="{2366E072-4F53-45D0-8CC8-D9F9C107C64E}"/>
          </ac:spMkLst>
        </pc:spChg>
      </pc:sldChg>
      <pc:sldChg chg="add">
        <pc:chgData name="Katz, Lee S. (CDC/DDID/NCEZID/DFWED)" userId="2f2a2d86-0949-46a4-8abf-a07c88803aba" providerId="ADAL" clId="{567ACF4C-98D1-4BD2-BAB7-F9E39C34580B}" dt="2022-08-29T23:37:44.391" v="5918"/>
        <pc:sldMkLst>
          <pc:docMk/>
          <pc:sldMk cId="483644502" sldId="287"/>
        </pc:sldMkLst>
      </pc:sldChg>
      <pc:sldChg chg="addSp delSp modSp add del mod modClrScheme delAnim modAnim chgLayout modNotesTx">
        <pc:chgData name="Katz, Lee S. (CDC/DDID/NCEZID/DFWED)" userId="2f2a2d86-0949-46a4-8abf-a07c88803aba" providerId="ADAL" clId="{567ACF4C-98D1-4BD2-BAB7-F9E39C34580B}" dt="2022-08-29T23:37:34.716" v="5917" actId="2696"/>
        <pc:sldMkLst>
          <pc:docMk/>
          <pc:sldMk cId="2451832232" sldId="287"/>
        </pc:sldMkLst>
        <pc:spChg chg="mod ord">
          <ac:chgData name="Katz, Lee S. (CDC/DDID/NCEZID/DFWED)" userId="2f2a2d86-0949-46a4-8abf-a07c88803aba" providerId="ADAL" clId="{567ACF4C-98D1-4BD2-BAB7-F9E39C34580B}" dt="2022-08-29T19:35:19.147" v="5525" actId="700"/>
          <ac:spMkLst>
            <pc:docMk/>
            <pc:sldMk cId="2451832232" sldId="287"/>
            <ac:spMk id="2" creationId="{6F2424E1-12E1-4D3A-910E-FE067DB7F802}"/>
          </ac:spMkLst>
        </pc:spChg>
        <pc:spChg chg="add del mod">
          <ac:chgData name="Katz, Lee S. (CDC/DDID/NCEZID/DFWED)" userId="2f2a2d86-0949-46a4-8abf-a07c88803aba" providerId="ADAL" clId="{567ACF4C-98D1-4BD2-BAB7-F9E39C34580B}" dt="2022-08-29T19:34:18.026" v="5489" actId="22"/>
          <ac:spMkLst>
            <pc:docMk/>
            <pc:sldMk cId="2451832232" sldId="287"/>
            <ac:spMk id="4" creationId="{D2A030E0-6B9B-4AF1-8224-1FCFA6FB59B7}"/>
          </ac:spMkLst>
        </pc:spChg>
        <pc:spChg chg="add del mod ord">
          <ac:chgData name="Katz, Lee S. (CDC/DDID/NCEZID/DFWED)" userId="2f2a2d86-0949-46a4-8abf-a07c88803aba" providerId="ADAL" clId="{567ACF4C-98D1-4BD2-BAB7-F9E39C34580B}" dt="2022-08-29T19:35:19.147" v="5525" actId="700"/>
          <ac:spMkLst>
            <pc:docMk/>
            <pc:sldMk cId="2451832232" sldId="287"/>
            <ac:spMk id="7" creationId="{11C0E44F-76F1-417B-811A-650034FAECD5}"/>
          </ac:spMkLst>
        </pc:spChg>
        <pc:spChg chg="add del mod">
          <ac:chgData name="Katz, Lee S. (CDC/DDID/NCEZID/DFWED)" userId="2f2a2d86-0949-46a4-8abf-a07c88803aba" providerId="ADAL" clId="{567ACF4C-98D1-4BD2-BAB7-F9E39C34580B}" dt="2022-08-29T19:35:22.880" v="5526" actId="478"/>
          <ac:spMkLst>
            <pc:docMk/>
            <pc:sldMk cId="2451832232" sldId="287"/>
            <ac:spMk id="10" creationId="{EF927DB5-634F-40CB-ABB9-DE71D758B9CB}"/>
          </ac:spMkLst>
        </pc:spChg>
        <pc:spChg chg="add mod ord">
          <ac:chgData name="Katz, Lee S. (CDC/DDID/NCEZID/DFWED)" userId="2f2a2d86-0949-46a4-8abf-a07c88803aba" providerId="ADAL" clId="{567ACF4C-98D1-4BD2-BAB7-F9E39C34580B}" dt="2022-08-29T19:37:55.305" v="5617" actId="27636"/>
          <ac:spMkLst>
            <pc:docMk/>
            <pc:sldMk cId="2451832232" sldId="287"/>
            <ac:spMk id="14" creationId="{3223FBE4-377A-4E4E-AA86-E53A55C7E51A}"/>
          </ac:spMkLst>
        </pc:spChg>
        <pc:spChg chg="add mod ord">
          <ac:chgData name="Katz, Lee S. (CDC/DDID/NCEZID/DFWED)" userId="2f2a2d86-0949-46a4-8abf-a07c88803aba" providerId="ADAL" clId="{567ACF4C-98D1-4BD2-BAB7-F9E39C34580B}" dt="2022-08-29T19:38:26.873" v="5639" actId="113"/>
          <ac:spMkLst>
            <pc:docMk/>
            <pc:sldMk cId="2451832232" sldId="287"/>
            <ac:spMk id="15" creationId="{EA604BE8-4350-4C65-870D-D2F93804F812}"/>
          </ac:spMkLst>
        </pc:spChg>
        <pc:spChg chg="add del mod ord">
          <ac:chgData name="Katz, Lee S. (CDC/DDID/NCEZID/DFWED)" userId="2f2a2d86-0949-46a4-8abf-a07c88803aba" providerId="ADAL" clId="{567ACF4C-98D1-4BD2-BAB7-F9E39C34580B}" dt="2022-08-29T19:41:11.238" v="5640" actId="22"/>
          <ac:spMkLst>
            <pc:docMk/>
            <pc:sldMk cId="2451832232" sldId="287"/>
            <ac:spMk id="16" creationId="{170D80C5-0FE2-476B-B944-BF1AA05A345B}"/>
          </ac:spMkLst>
        </pc:spChg>
        <pc:picChg chg="del">
          <ac:chgData name="Katz, Lee S. (CDC/DDID/NCEZID/DFWED)" userId="2f2a2d86-0949-46a4-8abf-a07c88803aba" providerId="ADAL" clId="{567ACF4C-98D1-4BD2-BAB7-F9E39C34580B}" dt="2022-08-29T17:59:49.677" v="5405" actId="478"/>
          <ac:picMkLst>
            <pc:docMk/>
            <pc:sldMk cId="2451832232" sldId="287"/>
            <ac:picMk id="6" creationId="{3F6A5174-EE42-4040-8A43-01EA4E941535}"/>
          </ac:picMkLst>
        </pc:picChg>
        <pc:picChg chg="add mod ord">
          <ac:chgData name="Katz, Lee S. (CDC/DDID/NCEZID/DFWED)" userId="2f2a2d86-0949-46a4-8abf-a07c88803aba" providerId="ADAL" clId="{567ACF4C-98D1-4BD2-BAB7-F9E39C34580B}" dt="2022-08-29T19:35:19.147" v="5525" actId="700"/>
          <ac:picMkLst>
            <pc:docMk/>
            <pc:sldMk cId="2451832232" sldId="287"/>
            <ac:picMk id="9" creationId="{D827724A-2E93-4C32-943D-01E08AF85FCE}"/>
          </ac:picMkLst>
        </pc:picChg>
        <pc:picChg chg="del">
          <ac:chgData name="Katz, Lee S. (CDC/DDID/NCEZID/DFWED)" userId="2f2a2d86-0949-46a4-8abf-a07c88803aba" providerId="ADAL" clId="{567ACF4C-98D1-4BD2-BAB7-F9E39C34580B}" dt="2022-08-29T18:00:44.970" v="5408" actId="478"/>
          <ac:picMkLst>
            <pc:docMk/>
            <pc:sldMk cId="2451832232" sldId="287"/>
            <ac:picMk id="11" creationId="{BEBB6DBB-399E-4212-92B5-29F2AB0A2DE7}"/>
          </ac:picMkLst>
        </pc:picChg>
        <pc:picChg chg="add mod">
          <ac:chgData name="Katz, Lee S. (CDC/DDID/NCEZID/DFWED)" userId="2f2a2d86-0949-46a4-8abf-a07c88803aba" providerId="ADAL" clId="{567ACF4C-98D1-4BD2-BAB7-F9E39C34580B}" dt="2022-08-29T19:34:27.424" v="5491" actId="1076"/>
          <ac:picMkLst>
            <pc:docMk/>
            <pc:sldMk cId="2451832232" sldId="287"/>
            <ac:picMk id="12" creationId="{800278A5-46F0-465F-ACDB-5EBD71CA86F3}"/>
          </ac:picMkLst>
        </pc:picChg>
        <pc:picChg chg="del">
          <ac:chgData name="Katz, Lee S. (CDC/DDID/NCEZID/DFWED)" userId="2f2a2d86-0949-46a4-8abf-a07c88803aba" providerId="ADAL" clId="{567ACF4C-98D1-4BD2-BAB7-F9E39C34580B}" dt="2022-08-29T17:59:49.677" v="5405" actId="478"/>
          <ac:picMkLst>
            <pc:docMk/>
            <pc:sldMk cId="2451832232" sldId="287"/>
            <ac:picMk id="13" creationId="{4AF9C102-0ADF-4623-BFED-DE9493B4B338}"/>
          </ac:picMkLst>
        </pc:picChg>
        <pc:picChg chg="add mod ord">
          <ac:chgData name="Katz, Lee S. (CDC/DDID/NCEZID/DFWED)" userId="2f2a2d86-0949-46a4-8abf-a07c88803aba" providerId="ADAL" clId="{567ACF4C-98D1-4BD2-BAB7-F9E39C34580B}" dt="2022-08-29T19:41:11.238" v="5640" actId="22"/>
          <ac:picMkLst>
            <pc:docMk/>
            <pc:sldMk cId="2451832232" sldId="287"/>
            <ac:picMk id="18" creationId="{F36EAE5C-E9AE-4105-A153-2BA0ACE5C549}"/>
          </ac:picMkLst>
        </pc:picChg>
      </pc:sldChg>
      <pc:sldChg chg="addSp delSp modSp new mod modClrScheme modAnim chgLayout">
        <pc:chgData name="Katz, Lee S. (CDC/DDID/NCEZID/DFWED)" userId="2f2a2d86-0949-46a4-8abf-a07c88803aba" providerId="ADAL" clId="{567ACF4C-98D1-4BD2-BAB7-F9E39C34580B}" dt="2022-08-29T23:46:04.293" v="6036"/>
        <pc:sldMkLst>
          <pc:docMk/>
          <pc:sldMk cId="3409291392" sldId="288"/>
        </pc:sldMkLst>
        <pc:spChg chg="mod ord">
          <ac:chgData name="Katz, Lee S. (CDC/DDID/NCEZID/DFWED)" userId="2f2a2d86-0949-46a4-8abf-a07c88803aba" providerId="ADAL" clId="{567ACF4C-98D1-4BD2-BAB7-F9E39C34580B}" dt="2022-08-29T23:41:02.933" v="5976" actId="700"/>
          <ac:spMkLst>
            <pc:docMk/>
            <pc:sldMk cId="3409291392" sldId="288"/>
            <ac:spMk id="2" creationId="{F20A3B08-4AE6-46F7-B4D8-C9437F3D5288}"/>
          </ac:spMkLst>
        </pc:spChg>
        <pc:spChg chg="del">
          <ac:chgData name="Katz, Lee S. (CDC/DDID/NCEZID/DFWED)" userId="2f2a2d86-0949-46a4-8abf-a07c88803aba" providerId="ADAL" clId="{567ACF4C-98D1-4BD2-BAB7-F9E39C34580B}" dt="2022-08-29T23:40:12.221" v="5927" actId="22"/>
          <ac:spMkLst>
            <pc:docMk/>
            <pc:sldMk cId="3409291392" sldId="288"/>
            <ac:spMk id="3" creationId="{C8E21BDE-3A82-4FF8-8E0D-C700C94BE19A}"/>
          </ac:spMkLst>
        </pc:spChg>
        <pc:spChg chg="del">
          <ac:chgData name="Katz, Lee S. (CDC/DDID/NCEZID/DFWED)" userId="2f2a2d86-0949-46a4-8abf-a07c88803aba" providerId="ADAL" clId="{567ACF4C-98D1-4BD2-BAB7-F9E39C34580B}" dt="2022-08-29T23:41:02.933" v="5976" actId="700"/>
          <ac:spMkLst>
            <pc:docMk/>
            <pc:sldMk cId="3409291392" sldId="288"/>
            <ac:spMk id="4" creationId="{58DD4D55-A241-45C1-BCC5-C12C781FA443}"/>
          </ac:spMkLst>
        </pc:spChg>
        <pc:picChg chg="add mod ord">
          <ac:chgData name="Katz, Lee S. (CDC/DDID/NCEZID/DFWED)" userId="2f2a2d86-0949-46a4-8abf-a07c88803aba" providerId="ADAL" clId="{567ACF4C-98D1-4BD2-BAB7-F9E39C34580B}" dt="2022-08-29T23:43:16.501" v="6006" actId="1035"/>
          <ac:picMkLst>
            <pc:docMk/>
            <pc:sldMk cId="3409291392" sldId="288"/>
            <ac:picMk id="6" creationId="{A2DBD6F3-4EF9-4551-ADB8-342CCA9ADD65}"/>
          </ac:picMkLst>
        </pc:picChg>
        <pc:picChg chg="add mod">
          <ac:chgData name="Katz, Lee S. (CDC/DDID/NCEZID/DFWED)" userId="2f2a2d86-0949-46a4-8abf-a07c88803aba" providerId="ADAL" clId="{567ACF4C-98D1-4BD2-BAB7-F9E39C34580B}" dt="2022-08-29T23:43:16.501" v="6006" actId="1035"/>
          <ac:picMkLst>
            <pc:docMk/>
            <pc:sldMk cId="3409291392" sldId="288"/>
            <ac:picMk id="7" creationId="{30526233-31EB-41F3-B5E6-B81AE54E8851}"/>
          </ac:picMkLst>
        </pc:picChg>
        <pc:picChg chg="add mod">
          <ac:chgData name="Katz, Lee S. (CDC/DDID/NCEZID/DFWED)" userId="2f2a2d86-0949-46a4-8abf-a07c88803aba" providerId="ADAL" clId="{567ACF4C-98D1-4BD2-BAB7-F9E39C34580B}" dt="2022-08-29T23:43:23.227" v="6008" actId="1076"/>
          <ac:picMkLst>
            <pc:docMk/>
            <pc:sldMk cId="3409291392" sldId="288"/>
            <ac:picMk id="9" creationId="{9DA6BA06-4842-412D-A457-3C408A488913}"/>
          </ac:picMkLst>
        </pc:picChg>
        <pc:picChg chg="add mod">
          <ac:chgData name="Katz, Lee S. (CDC/DDID/NCEZID/DFWED)" userId="2f2a2d86-0949-46a4-8abf-a07c88803aba" providerId="ADAL" clId="{567ACF4C-98D1-4BD2-BAB7-F9E39C34580B}" dt="2022-08-29T23:44:01.587" v="6016" actId="1076"/>
          <ac:picMkLst>
            <pc:docMk/>
            <pc:sldMk cId="3409291392" sldId="288"/>
            <ac:picMk id="10" creationId="{E2707CE9-8727-4420-A8EF-7D77AD716192}"/>
          </ac:picMkLst>
        </pc:picChg>
        <pc:cxnChg chg="add mod">
          <ac:chgData name="Katz, Lee S. (CDC/DDID/NCEZID/DFWED)" userId="2f2a2d86-0949-46a4-8abf-a07c88803aba" providerId="ADAL" clId="{567ACF4C-98D1-4BD2-BAB7-F9E39C34580B}" dt="2022-08-29T23:44:19.159" v="6018" actId="13822"/>
          <ac:cxnSpMkLst>
            <pc:docMk/>
            <pc:sldMk cId="3409291392" sldId="288"/>
            <ac:cxnSpMk id="12" creationId="{37ED7BBE-BD1F-40D3-9E68-D395B72AE47B}"/>
          </ac:cxnSpMkLst>
        </pc:cxnChg>
        <pc:cxnChg chg="add del mod">
          <ac:chgData name="Katz, Lee S. (CDC/DDID/NCEZID/DFWED)" userId="2f2a2d86-0949-46a4-8abf-a07c88803aba" providerId="ADAL" clId="{567ACF4C-98D1-4BD2-BAB7-F9E39C34580B}" dt="2022-08-29T23:44:23.581" v="6021" actId="478"/>
          <ac:cxnSpMkLst>
            <pc:docMk/>
            <pc:sldMk cId="3409291392" sldId="288"/>
            <ac:cxnSpMk id="13" creationId="{56E95888-07B4-46A3-9B19-DD42E890A6D5}"/>
          </ac:cxnSpMkLst>
        </pc:cxnChg>
        <pc:cxnChg chg="add mod">
          <ac:chgData name="Katz, Lee S. (CDC/DDID/NCEZID/DFWED)" userId="2f2a2d86-0949-46a4-8abf-a07c88803aba" providerId="ADAL" clId="{567ACF4C-98D1-4BD2-BAB7-F9E39C34580B}" dt="2022-08-29T23:45:04.353" v="6030" actId="1076"/>
          <ac:cxnSpMkLst>
            <pc:docMk/>
            <pc:sldMk cId="3409291392" sldId="288"/>
            <ac:cxnSpMk id="14" creationId="{56271A71-2198-4DB9-BDDD-5630E8F5D648}"/>
          </ac:cxnSpMkLst>
        </pc:cxnChg>
        <pc:cxnChg chg="add mod">
          <ac:chgData name="Katz, Lee S. (CDC/DDID/NCEZID/DFWED)" userId="2f2a2d86-0949-46a4-8abf-a07c88803aba" providerId="ADAL" clId="{567ACF4C-98D1-4BD2-BAB7-F9E39C34580B}" dt="2022-08-29T23:45:08.133" v="6032" actId="1076"/>
          <ac:cxnSpMkLst>
            <pc:docMk/>
            <pc:sldMk cId="3409291392" sldId="288"/>
            <ac:cxnSpMk id="15" creationId="{23C8F827-592E-435B-AD66-5ED715E91DFF}"/>
          </ac:cxnSpMkLst>
        </pc:cxnChg>
      </pc:sldChg>
      <pc:sldChg chg="addSp delSp modSp new mod modClrScheme delAnim modAnim chgLayout">
        <pc:chgData name="Katz, Lee S. (CDC/DDID/NCEZID/DFWED)" userId="2f2a2d86-0949-46a4-8abf-a07c88803aba" providerId="ADAL" clId="{567ACF4C-98D1-4BD2-BAB7-F9E39C34580B}" dt="2022-08-30T00:12:44.458" v="6365"/>
        <pc:sldMkLst>
          <pc:docMk/>
          <pc:sldMk cId="3959428811" sldId="289"/>
        </pc:sldMkLst>
        <pc:spChg chg="del mod ord">
          <ac:chgData name="Katz, Lee S. (CDC/DDID/NCEZID/DFWED)" userId="2f2a2d86-0949-46a4-8abf-a07c88803aba" providerId="ADAL" clId="{567ACF4C-98D1-4BD2-BAB7-F9E39C34580B}" dt="2022-08-30T00:01:37.740" v="6130" actId="478"/>
          <ac:spMkLst>
            <pc:docMk/>
            <pc:sldMk cId="3959428811" sldId="289"/>
            <ac:spMk id="2" creationId="{B763A765-D4A6-4FB8-BC99-98DA1BBEB257}"/>
          </ac:spMkLst>
        </pc:spChg>
        <pc:spChg chg="del">
          <ac:chgData name="Katz, Lee S. (CDC/DDID/NCEZID/DFWED)" userId="2f2a2d86-0949-46a4-8abf-a07c88803aba" providerId="ADAL" clId="{567ACF4C-98D1-4BD2-BAB7-F9E39C34580B}" dt="2022-08-29T23:57:43.750" v="6109" actId="478"/>
          <ac:spMkLst>
            <pc:docMk/>
            <pc:sldMk cId="3959428811" sldId="289"/>
            <ac:spMk id="3" creationId="{3948FF1F-AC00-474F-ACFE-878198119C98}"/>
          </ac:spMkLst>
        </pc:spChg>
        <pc:spChg chg="add mod ord">
          <ac:chgData name="Katz, Lee S. (CDC/DDID/NCEZID/DFWED)" userId="2f2a2d86-0949-46a4-8abf-a07c88803aba" providerId="ADAL" clId="{567ACF4C-98D1-4BD2-BAB7-F9E39C34580B}" dt="2022-08-30T00:05:34.674" v="6335" actId="167"/>
          <ac:spMkLst>
            <pc:docMk/>
            <pc:sldMk cId="3959428811" sldId="289"/>
            <ac:spMk id="14" creationId="{F42BF5DA-4538-47C5-A88E-169638EC852F}"/>
          </ac:spMkLst>
        </pc:spChg>
        <pc:spChg chg="add mod ord">
          <ac:chgData name="Katz, Lee S. (CDC/DDID/NCEZID/DFWED)" userId="2f2a2d86-0949-46a4-8abf-a07c88803aba" providerId="ADAL" clId="{567ACF4C-98D1-4BD2-BAB7-F9E39C34580B}" dt="2022-08-30T00:05:52.425" v="6340" actId="167"/>
          <ac:spMkLst>
            <pc:docMk/>
            <pc:sldMk cId="3959428811" sldId="289"/>
            <ac:spMk id="16" creationId="{47112378-CEDC-484D-B139-84EAFAD2F2F0}"/>
          </ac:spMkLst>
        </pc:spChg>
        <pc:picChg chg="add mod">
          <ac:chgData name="Katz, Lee S. (CDC/DDID/NCEZID/DFWED)" userId="2f2a2d86-0949-46a4-8abf-a07c88803aba" providerId="ADAL" clId="{567ACF4C-98D1-4BD2-BAB7-F9E39C34580B}" dt="2022-08-30T00:04:54.908" v="6313" actId="1035"/>
          <ac:picMkLst>
            <pc:docMk/>
            <pc:sldMk cId="3959428811" sldId="289"/>
            <ac:picMk id="5" creationId="{72894FA3-464C-46D1-A503-5541ACE3B946}"/>
          </ac:picMkLst>
        </pc:picChg>
        <pc:picChg chg="add mod ord">
          <ac:chgData name="Katz, Lee S. (CDC/DDID/NCEZID/DFWED)" userId="2f2a2d86-0949-46a4-8abf-a07c88803aba" providerId="ADAL" clId="{567ACF4C-98D1-4BD2-BAB7-F9E39C34580B}" dt="2022-08-30T00:04:48.588" v="6275" actId="1035"/>
          <ac:picMkLst>
            <pc:docMk/>
            <pc:sldMk cId="3959428811" sldId="289"/>
            <ac:picMk id="7" creationId="{DCC89221-343A-4A97-954C-756B1D825025}"/>
          </ac:picMkLst>
        </pc:picChg>
        <pc:picChg chg="add del mod modCrop">
          <ac:chgData name="Katz, Lee S. (CDC/DDID/NCEZID/DFWED)" userId="2f2a2d86-0949-46a4-8abf-a07c88803aba" providerId="ADAL" clId="{567ACF4C-98D1-4BD2-BAB7-F9E39C34580B}" dt="2022-08-30T00:04:05.341" v="6162" actId="478"/>
          <ac:picMkLst>
            <pc:docMk/>
            <pc:sldMk cId="3959428811" sldId="289"/>
            <ac:picMk id="9" creationId="{4EE5BEB1-9ED4-49D6-BBEB-07A76A10223A}"/>
          </ac:picMkLst>
        </pc:picChg>
        <pc:picChg chg="add del mod ord modCrop">
          <ac:chgData name="Katz, Lee S. (CDC/DDID/NCEZID/DFWED)" userId="2f2a2d86-0949-46a4-8abf-a07c88803aba" providerId="ADAL" clId="{567ACF4C-98D1-4BD2-BAB7-F9E39C34580B}" dt="2022-08-30T00:02:31.244" v="6145" actId="166"/>
          <ac:picMkLst>
            <pc:docMk/>
            <pc:sldMk cId="3959428811" sldId="289"/>
            <ac:picMk id="11" creationId="{59987FF6-3B46-4D1F-9A6A-E92F3D7EA1E8}"/>
          </ac:picMkLst>
        </pc:picChg>
        <pc:picChg chg="add mod ord">
          <ac:chgData name="Katz, Lee S. (CDC/DDID/NCEZID/DFWED)" userId="2f2a2d86-0949-46a4-8abf-a07c88803aba" providerId="ADAL" clId="{567ACF4C-98D1-4BD2-BAB7-F9E39C34580B}" dt="2022-08-30T00:06:01.722" v="6341" actId="167"/>
          <ac:picMkLst>
            <pc:docMk/>
            <pc:sldMk cId="3959428811" sldId="289"/>
            <ac:picMk id="13" creationId="{172E5F75-E239-4EC5-A269-868B447BFA25}"/>
          </ac:picMkLst>
        </pc:picChg>
        <pc:picChg chg="add del">
          <ac:chgData name="Katz, Lee S. (CDC/DDID/NCEZID/DFWED)" userId="2f2a2d86-0949-46a4-8abf-a07c88803aba" providerId="ADAL" clId="{567ACF4C-98D1-4BD2-BAB7-F9E39C34580B}" dt="2022-08-30T00:01:19.890" v="6126"/>
          <ac:picMkLst>
            <pc:docMk/>
            <pc:sldMk cId="3959428811" sldId="289"/>
            <ac:picMk id="3074" creationId="{2DB577A9-84CF-48D1-80BA-FDF86097FD71}"/>
          </ac:picMkLst>
        </pc:picChg>
      </pc:sldChg>
      <pc:sldChg chg="addSp delSp modSp new mod modClrScheme modAnim chgLayout">
        <pc:chgData name="Katz, Lee S. (CDC/DDID/NCEZID/DFWED)" userId="2f2a2d86-0949-46a4-8abf-a07c88803aba" providerId="ADAL" clId="{567ACF4C-98D1-4BD2-BAB7-F9E39C34580B}" dt="2022-08-30T00:43:04.631" v="6476" actId="1076"/>
        <pc:sldMkLst>
          <pc:docMk/>
          <pc:sldMk cId="2625682280" sldId="290"/>
        </pc:sldMkLst>
        <pc:spChg chg="del mod ord">
          <ac:chgData name="Katz, Lee S. (CDC/DDID/NCEZID/DFWED)" userId="2f2a2d86-0949-46a4-8abf-a07c88803aba" providerId="ADAL" clId="{567ACF4C-98D1-4BD2-BAB7-F9E39C34580B}" dt="2022-08-30T00:33:23.442" v="6397" actId="700"/>
          <ac:spMkLst>
            <pc:docMk/>
            <pc:sldMk cId="2625682280" sldId="290"/>
            <ac:spMk id="2" creationId="{E93ACB6C-526F-4CB7-B8E4-A3381E37A341}"/>
          </ac:spMkLst>
        </pc:spChg>
        <pc:spChg chg="del">
          <ac:chgData name="Katz, Lee S. (CDC/DDID/NCEZID/DFWED)" userId="2f2a2d86-0949-46a4-8abf-a07c88803aba" providerId="ADAL" clId="{567ACF4C-98D1-4BD2-BAB7-F9E39C34580B}" dt="2022-08-30T00:33:23.442" v="6397" actId="700"/>
          <ac:spMkLst>
            <pc:docMk/>
            <pc:sldMk cId="2625682280" sldId="290"/>
            <ac:spMk id="3" creationId="{23384D87-1046-4EA3-A277-A439E3A04D1A}"/>
          </ac:spMkLst>
        </pc:spChg>
        <pc:spChg chg="del mod ord">
          <ac:chgData name="Katz, Lee S. (CDC/DDID/NCEZID/DFWED)" userId="2f2a2d86-0949-46a4-8abf-a07c88803aba" providerId="ADAL" clId="{567ACF4C-98D1-4BD2-BAB7-F9E39C34580B}" dt="2022-08-30T00:33:23.442" v="6397" actId="700"/>
          <ac:spMkLst>
            <pc:docMk/>
            <pc:sldMk cId="2625682280" sldId="290"/>
            <ac:spMk id="4" creationId="{354B76BD-995C-4CA5-9149-66D707CD6FCC}"/>
          </ac:spMkLst>
        </pc:spChg>
        <pc:spChg chg="del">
          <ac:chgData name="Katz, Lee S. (CDC/DDID/NCEZID/DFWED)" userId="2f2a2d86-0949-46a4-8abf-a07c88803aba" providerId="ADAL" clId="{567ACF4C-98D1-4BD2-BAB7-F9E39C34580B}" dt="2022-08-30T00:33:23.442" v="6397" actId="700"/>
          <ac:spMkLst>
            <pc:docMk/>
            <pc:sldMk cId="2625682280" sldId="290"/>
            <ac:spMk id="5" creationId="{74C91C55-7169-4F5A-BBCE-53B435C49012}"/>
          </ac:spMkLst>
        </pc:spChg>
        <pc:spChg chg="del mod ord">
          <ac:chgData name="Katz, Lee S. (CDC/DDID/NCEZID/DFWED)" userId="2f2a2d86-0949-46a4-8abf-a07c88803aba" providerId="ADAL" clId="{567ACF4C-98D1-4BD2-BAB7-F9E39C34580B}" dt="2022-08-30T00:33:23.442" v="6397" actId="700"/>
          <ac:spMkLst>
            <pc:docMk/>
            <pc:sldMk cId="2625682280" sldId="290"/>
            <ac:spMk id="6" creationId="{43A62794-773A-4C55-B124-914C8F08854C}"/>
          </ac:spMkLst>
        </pc:spChg>
        <pc:spChg chg="add mod ord">
          <ac:chgData name="Katz, Lee S. (CDC/DDID/NCEZID/DFWED)" userId="2f2a2d86-0949-46a4-8abf-a07c88803aba" providerId="ADAL" clId="{567ACF4C-98D1-4BD2-BAB7-F9E39C34580B}" dt="2022-08-30T00:33:51.541" v="6470" actId="20577"/>
          <ac:spMkLst>
            <pc:docMk/>
            <pc:sldMk cId="2625682280" sldId="290"/>
            <ac:spMk id="7" creationId="{5F6AEB73-19AB-4492-8E07-564257B9B3B4}"/>
          </ac:spMkLst>
        </pc:spChg>
        <pc:spChg chg="add del mod ord">
          <ac:chgData name="Katz, Lee S. (CDC/DDID/NCEZID/DFWED)" userId="2f2a2d86-0949-46a4-8abf-a07c88803aba" providerId="ADAL" clId="{567ACF4C-98D1-4BD2-BAB7-F9E39C34580B}" dt="2022-08-30T00:41:00.552" v="6471" actId="22"/>
          <ac:spMkLst>
            <pc:docMk/>
            <pc:sldMk cId="2625682280" sldId="290"/>
            <ac:spMk id="8" creationId="{2CFA328F-665B-463D-BD35-06F55787109E}"/>
          </ac:spMkLst>
        </pc:spChg>
        <pc:spChg chg="add del mod ord">
          <ac:chgData name="Katz, Lee S. (CDC/DDID/NCEZID/DFWED)" userId="2f2a2d86-0949-46a4-8abf-a07c88803aba" providerId="ADAL" clId="{567ACF4C-98D1-4BD2-BAB7-F9E39C34580B}" dt="2022-08-30T00:42:53.087" v="6472" actId="22"/>
          <ac:spMkLst>
            <pc:docMk/>
            <pc:sldMk cId="2625682280" sldId="290"/>
            <ac:spMk id="9" creationId="{71B7D1F9-6B04-42E5-BEA5-A5D6D8DEF52C}"/>
          </ac:spMkLst>
        </pc:spChg>
        <pc:picChg chg="add mod ord">
          <ac:chgData name="Katz, Lee S. (CDC/DDID/NCEZID/DFWED)" userId="2f2a2d86-0949-46a4-8abf-a07c88803aba" providerId="ADAL" clId="{567ACF4C-98D1-4BD2-BAB7-F9E39C34580B}" dt="2022-08-30T00:41:00.552" v="6471" actId="22"/>
          <ac:picMkLst>
            <pc:docMk/>
            <pc:sldMk cId="2625682280" sldId="290"/>
            <ac:picMk id="11" creationId="{7288C522-9037-46A8-9138-9D20789F6A04}"/>
          </ac:picMkLst>
        </pc:picChg>
        <pc:picChg chg="add mod ord">
          <ac:chgData name="Katz, Lee S. (CDC/DDID/NCEZID/DFWED)" userId="2f2a2d86-0949-46a4-8abf-a07c88803aba" providerId="ADAL" clId="{567ACF4C-98D1-4BD2-BAB7-F9E39C34580B}" dt="2022-08-30T00:42:53.087" v="6472" actId="22"/>
          <ac:picMkLst>
            <pc:docMk/>
            <pc:sldMk cId="2625682280" sldId="290"/>
            <ac:picMk id="13" creationId="{B1E9FFBE-B5D3-456D-9E61-2A0DAF6113E2}"/>
          </ac:picMkLst>
        </pc:picChg>
        <pc:picChg chg="add mod">
          <ac:chgData name="Katz, Lee S. (CDC/DDID/NCEZID/DFWED)" userId="2f2a2d86-0949-46a4-8abf-a07c88803aba" providerId="ADAL" clId="{567ACF4C-98D1-4BD2-BAB7-F9E39C34580B}" dt="2022-08-30T00:43:01.811" v="6474" actId="1076"/>
          <ac:picMkLst>
            <pc:docMk/>
            <pc:sldMk cId="2625682280" sldId="290"/>
            <ac:picMk id="14" creationId="{8D637B7B-8EDC-43EA-A7AF-8814AE2AE9F4}"/>
          </ac:picMkLst>
        </pc:picChg>
        <pc:picChg chg="add mod">
          <ac:chgData name="Katz, Lee S. (CDC/DDID/NCEZID/DFWED)" userId="2f2a2d86-0949-46a4-8abf-a07c88803aba" providerId="ADAL" clId="{567ACF4C-98D1-4BD2-BAB7-F9E39C34580B}" dt="2022-08-30T00:43:04.631" v="6476" actId="1076"/>
          <ac:picMkLst>
            <pc:docMk/>
            <pc:sldMk cId="2625682280" sldId="290"/>
            <ac:picMk id="15" creationId="{2358E1F5-AD35-444D-BFEC-81D519F678D0}"/>
          </ac:picMkLst>
        </pc:picChg>
      </pc:sldChg>
      <pc:sldChg chg="addSp delSp modSp new mod modAnim">
        <pc:chgData name="Katz, Lee S. (CDC/DDID/NCEZID/DFWED)" userId="2f2a2d86-0949-46a4-8abf-a07c88803aba" providerId="ADAL" clId="{567ACF4C-98D1-4BD2-BAB7-F9E39C34580B}" dt="2022-08-30T00:44:30.581" v="6486" actId="1076"/>
        <pc:sldMkLst>
          <pc:docMk/>
          <pc:sldMk cId="2188298653" sldId="291"/>
        </pc:sldMkLst>
        <pc:spChg chg="mod">
          <ac:chgData name="Katz, Lee S. (CDC/DDID/NCEZID/DFWED)" userId="2f2a2d86-0949-46a4-8abf-a07c88803aba" providerId="ADAL" clId="{567ACF4C-98D1-4BD2-BAB7-F9E39C34580B}" dt="2022-08-30T00:43:39.412" v="6479"/>
          <ac:spMkLst>
            <pc:docMk/>
            <pc:sldMk cId="2188298653" sldId="291"/>
            <ac:spMk id="2" creationId="{96864B3D-2F91-4CD9-91A4-B8FF44905D26}"/>
          </ac:spMkLst>
        </pc:spChg>
        <pc:spChg chg="del">
          <ac:chgData name="Katz, Lee S. (CDC/DDID/NCEZID/DFWED)" userId="2f2a2d86-0949-46a4-8abf-a07c88803aba" providerId="ADAL" clId="{567ACF4C-98D1-4BD2-BAB7-F9E39C34580B}" dt="2022-08-30T00:43:34.971" v="6478" actId="22"/>
          <ac:spMkLst>
            <pc:docMk/>
            <pc:sldMk cId="2188298653" sldId="291"/>
            <ac:spMk id="3" creationId="{D05D7865-AC2E-4771-9F27-971BCC125D3E}"/>
          </ac:spMkLst>
        </pc:spChg>
        <pc:spChg chg="del">
          <ac:chgData name="Katz, Lee S. (CDC/DDID/NCEZID/DFWED)" userId="2f2a2d86-0949-46a4-8abf-a07c88803aba" providerId="ADAL" clId="{567ACF4C-98D1-4BD2-BAB7-F9E39C34580B}" dt="2022-08-30T00:44:23.507" v="6484" actId="22"/>
          <ac:spMkLst>
            <pc:docMk/>
            <pc:sldMk cId="2188298653" sldId="291"/>
            <ac:spMk id="4" creationId="{57839D7A-A9AC-4A22-857C-6F2140E2E0F4}"/>
          </ac:spMkLst>
        </pc:spChg>
        <pc:picChg chg="add mod ord">
          <ac:chgData name="Katz, Lee S. (CDC/DDID/NCEZID/DFWED)" userId="2f2a2d86-0949-46a4-8abf-a07c88803aba" providerId="ADAL" clId="{567ACF4C-98D1-4BD2-BAB7-F9E39C34580B}" dt="2022-08-30T00:43:34.971" v="6478" actId="22"/>
          <ac:picMkLst>
            <pc:docMk/>
            <pc:sldMk cId="2188298653" sldId="291"/>
            <ac:picMk id="6" creationId="{B9C694B4-4CE2-4AFB-8841-4BEC4029732A}"/>
          </ac:picMkLst>
        </pc:picChg>
        <pc:picChg chg="add mod">
          <ac:chgData name="Katz, Lee S. (CDC/DDID/NCEZID/DFWED)" userId="2f2a2d86-0949-46a4-8abf-a07c88803aba" providerId="ADAL" clId="{567ACF4C-98D1-4BD2-BAB7-F9E39C34580B}" dt="2022-08-30T00:44:07.293" v="6481" actId="1076"/>
          <ac:picMkLst>
            <pc:docMk/>
            <pc:sldMk cId="2188298653" sldId="291"/>
            <ac:picMk id="7" creationId="{97913771-C772-49DF-AAE9-1F5E4E9E315D}"/>
          </ac:picMkLst>
        </pc:picChg>
        <pc:picChg chg="add mod">
          <ac:chgData name="Katz, Lee S. (CDC/DDID/NCEZID/DFWED)" userId="2f2a2d86-0949-46a4-8abf-a07c88803aba" providerId="ADAL" clId="{567ACF4C-98D1-4BD2-BAB7-F9E39C34580B}" dt="2022-08-30T00:44:30.581" v="6486" actId="1076"/>
          <ac:picMkLst>
            <pc:docMk/>
            <pc:sldMk cId="2188298653" sldId="291"/>
            <ac:picMk id="8" creationId="{06A59B1F-528E-4C0C-96AA-31E63C3E66AC}"/>
          </ac:picMkLst>
        </pc:picChg>
        <pc:picChg chg="add mod ord">
          <ac:chgData name="Katz, Lee S. (CDC/DDID/NCEZID/DFWED)" userId="2f2a2d86-0949-46a4-8abf-a07c88803aba" providerId="ADAL" clId="{567ACF4C-98D1-4BD2-BAB7-F9E39C34580B}" dt="2022-08-30T00:44:23.507" v="6484" actId="22"/>
          <ac:picMkLst>
            <pc:docMk/>
            <pc:sldMk cId="2188298653" sldId="291"/>
            <ac:picMk id="10" creationId="{8DE6C0AF-CBE1-4F9A-9266-3227F7310770}"/>
          </ac:picMkLst>
        </pc:picChg>
      </pc:sldChg>
      <pc:sldChg chg="addSp delSp modSp new mod modClrScheme chgLayout">
        <pc:chgData name="Katz, Lee S. (CDC/DDID/NCEZID/DFWED)" userId="2f2a2d86-0949-46a4-8abf-a07c88803aba" providerId="ADAL" clId="{567ACF4C-98D1-4BD2-BAB7-F9E39C34580B}" dt="2022-08-30T00:46:25.681" v="6542" actId="478"/>
        <pc:sldMkLst>
          <pc:docMk/>
          <pc:sldMk cId="1590641311" sldId="292"/>
        </pc:sldMkLst>
        <pc:spChg chg="del mod ord">
          <ac:chgData name="Katz, Lee S. (CDC/DDID/NCEZID/DFWED)" userId="2f2a2d86-0949-46a4-8abf-a07c88803aba" providerId="ADAL" clId="{567ACF4C-98D1-4BD2-BAB7-F9E39C34580B}" dt="2022-08-30T00:45:06.066" v="6489" actId="700"/>
          <ac:spMkLst>
            <pc:docMk/>
            <pc:sldMk cId="1590641311" sldId="292"/>
            <ac:spMk id="2" creationId="{2E4442CE-8D5D-439F-9168-22E09746FC21}"/>
          </ac:spMkLst>
        </pc:spChg>
        <pc:spChg chg="del mod ord">
          <ac:chgData name="Katz, Lee S. (CDC/DDID/NCEZID/DFWED)" userId="2f2a2d86-0949-46a4-8abf-a07c88803aba" providerId="ADAL" clId="{567ACF4C-98D1-4BD2-BAB7-F9E39C34580B}" dt="2022-08-30T00:45:06.066" v="6489" actId="700"/>
          <ac:spMkLst>
            <pc:docMk/>
            <pc:sldMk cId="1590641311" sldId="292"/>
            <ac:spMk id="3" creationId="{AED61DE7-6B46-4F47-ADF2-794E642D7784}"/>
          </ac:spMkLst>
        </pc:spChg>
        <pc:spChg chg="del">
          <ac:chgData name="Katz, Lee S. (CDC/DDID/NCEZID/DFWED)" userId="2f2a2d86-0949-46a4-8abf-a07c88803aba" providerId="ADAL" clId="{567ACF4C-98D1-4BD2-BAB7-F9E39C34580B}" dt="2022-08-30T00:45:06.066" v="6489" actId="700"/>
          <ac:spMkLst>
            <pc:docMk/>
            <pc:sldMk cId="1590641311" sldId="292"/>
            <ac:spMk id="4" creationId="{74B0622D-0361-4058-B2DA-F1B91F06E0C1}"/>
          </ac:spMkLst>
        </pc:spChg>
        <pc:spChg chg="add mod ord">
          <ac:chgData name="Katz, Lee S. (CDC/DDID/NCEZID/DFWED)" userId="2f2a2d86-0949-46a4-8abf-a07c88803aba" providerId="ADAL" clId="{567ACF4C-98D1-4BD2-BAB7-F9E39C34580B}" dt="2022-08-30T00:45:11.372" v="6532" actId="20577"/>
          <ac:spMkLst>
            <pc:docMk/>
            <pc:sldMk cId="1590641311" sldId="292"/>
            <ac:spMk id="5" creationId="{359FB3DC-7A5F-4F19-908B-537B25A7D8DC}"/>
          </ac:spMkLst>
        </pc:spChg>
        <pc:spChg chg="add mod ord">
          <ac:chgData name="Katz, Lee S. (CDC/DDID/NCEZID/DFWED)" userId="2f2a2d86-0949-46a4-8abf-a07c88803aba" providerId="ADAL" clId="{567ACF4C-98D1-4BD2-BAB7-F9E39C34580B}" dt="2022-08-30T00:45:06.066" v="6489" actId="700"/>
          <ac:spMkLst>
            <pc:docMk/>
            <pc:sldMk cId="1590641311" sldId="292"/>
            <ac:spMk id="6" creationId="{8E9F4A1F-9CA1-4F1C-8AEE-48F186588746}"/>
          </ac:spMkLst>
        </pc:spChg>
        <pc:picChg chg="add del mod">
          <ac:chgData name="Katz, Lee S. (CDC/DDID/NCEZID/DFWED)" userId="2f2a2d86-0949-46a4-8abf-a07c88803aba" providerId="ADAL" clId="{567ACF4C-98D1-4BD2-BAB7-F9E39C34580B}" dt="2022-08-30T00:46:25.681" v="6542" actId="478"/>
          <ac:picMkLst>
            <pc:docMk/>
            <pc:sldMk cId="1590641311" sldId="292"/>
            <ac:picMk id="4098" creationId="{F3D4977A-E59E-440C-B8E9-B842F8109CA8}"/>
          </ac:picMkLst>
        </pc:picChg>
      </pc:sldChg>
      <pc:sldChg chg="addSp delSp modSp new mod">
        <pc:chgData name="Katz, Lee S. (CDC/DDID/NCEZID/DFWED)" userId="2f2a2d86-0949-46a4-8abf-a07c88803aba" providerId="ADAL" clId="{567ACF4C-98D1-4BD2-BAB7-F9E39C34580B}" dt="2022-08-30T01:22:20.868" v="8322" actId="1076"/>
        <pc:sldMkLst>
          <pc:docMk/>
          <pc:sldMk cId="2978675441" sldId="293"/>
        </pc:sldMkLst>
        <pc:spChg chg="mod">
          <ac:chgData name="Katz, Lee S. (CDC/DDID/NCEZID/DFWED)" userId="2f2a2d86-0949-46a4-8abf-a07c88803aba" providerId="ADAL" clId="{567ACF4C-98D1-4BD2-BAB7-F9E39C34580B}" dt="2022-08-30T00:49:10.684" v="6642" actId="20577"/>
          <ac:spMkLst>
            <pc:docMk/>
            <pc:sldMk cId="2978675441" sldId="293"/>
            <ac:spMk id="2" creationId="{0A50BBA1-0CF8-463B-A469-82AB1DA36209}"/>
          </ac:spMkLst>
        </pc:spChg>
        <pc:spChg chg="mod">
          <ac:chgData name="Katz, Lee S. (CDC/DDID/NCEZID/DFWED)" userId="2f2a2d86-0949-46a4-8abf-a07c88803aba" providerId="ADAL" clId="{567ACF4C-98D1-4BD2-BAB7-F9E39C34580B}" dt="2022-08-30T01:22:17.758" v="8321" actId="1076"/>
          <ac:spMkLst>
            <pc:docMk/>
            <pc:sldMk cId="2978675441" sldId="293"/>
            <ac:spMk id="3" creationId="{EA6D4CB4-18E0-49F1-9C4A-5652B1E02D3A}"/>
          </ac:spMkLst>
        </pc:spChg>
        <pc:spChg chg="add del">
          <ac:chgData name="Katz, Lee S. (CDC/DDID/NCEZID/DFWED)" userId="2f2a2d86-0949-46a4-8abf-a07c88803aba" providerId="ADAL" clId="{567ACF4C-98D1-4BD2-BAB7-F9E39C34580B}" dt="2022-08-30T00:53:30.752" v="6727"/>
          <ac:spMkLst>
            <pc:docMk/>
            <pc:sldMk cId="2978675441" sldId="293"/>
            <ac:spMk id="4" creationId="{A4561E6E-5E76-472F-ACCE-5789C9EC3E0B}"/>
          </ac:spMkLst>
        </pc:spChg>
        <pc:picChg chg="add mod">
          <ac:chgData name="Katz, Lee S. (CDC/DDID/NCEZID/DFWED)" userId="2f2a2d86-0949-46a4-8abf-a07c88803aba" providerId="ADAL" clId="{567ACF4C-98D1-4BD2-BAB7-F9E39C34580B}" dt="2022-08-30T00:53:48" v="6734" actId="1076"/>
          <ac:picMkLst>
            <pc:docMk/>
            <pc:sldMk cId="2978675441" sldId="293"/>
            <ac:picMk id="5" creationId="{0AE881D6-FB7B-4FA0-8102-75CAAE1A733F}"/>
          </ac:picMkLst>
        </pc:picChg>
        <pc:picChg chg="add mod">
          <ac:chgData name="Katz, Lee S. (CDC/DDID/NCEZID/DFWED)" userId="2f2a2d86-0949-46a4-8abf-a07c88803aba" providerId="ADAL" clId="{567ACF4C-98D1-4BD2-BAB7-F9E39C34580B}" dt="2022-08-30T00:54:06.734" v="6738" actId="1076"/>
          <ac:picMkLst>
            <pc:docMk/>
            <pc:sldMk cId="2978675441" sldId="293"/>
            <ac:picMk id="7" creationId="{A700AC4B-F77C-45A2-BF4E-D3D7483102F1}"/>
          </ac:picMkLst>
        </pc:picChg>
        <pc:picChg chg="add mod">
          <ac:chgData name="Katz, Lee S. (CDC/DDID/NCEZID/DFWED)" userId="2f2a2d86-0949-46a4-8abf-a07c88803aba" providerId="ADAL" clId="{567ACF4C-98D1-4BD2-BAB7-F9E39C34580B}" dt="2022-08-30T00:54:39.262" v="6742" actId="1076"/>
          <ac:picMkLst>
            <pc:docMk/>
            <pc:sldMk cId="2978675441" sldId="293"/>
            <ac:picMk id="9" creationId="{242DD887-E4C8-445B-8E8C-F077A654330C}"/>
          </ac:picMkLst>
        </pc:picChg>
        <pc:picChg chg="add del mod">
          <ac:chgData name="Katz, Lee S. (CDC/DDID/NCEZID/DFWED)" userId="2f2a2d86-0949-46a4-8abf-a07c88803aba" providerId="ADAL" clId="{567ACF4C-98D1-4BD2-BAB7-F9E39C34580B}" dt="2022-08-30T00:57:07.651" v="6786" actId="478"/>
          <ac:picMkLst>
            <pc:docMk/>
            <pc:sldMk cId="2978675441" sldId="293"/>
            <ac:picMk id="11" creationId="{D223E11C-010A-4CF2-AAE0-81389DD05190}"/>
          </ac:picMkLst>
        </pc:picChg>
        <pc:picChg chg="add mod">
          <ac:chgData name="Katz, Lee S. (CDC/DDID/NCEZID/DFWED)" userId="2f2a2d86-0949-46a4-8abf-a07c88803aba" providerId="ADAL" clId="{567ACF4C-98D1-4BD2-BAB7-F9E39C34580B}" dt="2022-08-30T00:57:22.460" v="6788" actId="1076"/>
          <ac:picMkLst>
            <pc:docMk/>
            <pc:sldMk cId="2978675441" sldId="293"/>
            <ac:picMk id="13" creationId="{94ADD62F-0CA6-4127-BA49-8091963376EB}"/>
          </ac:picMkLst>
        </pc:picChg>
        <pc:picChg chg="add mod">
          <ac:chgData name="Katz, Lee S. (CDC/DDID/NCEZID/DFWED)" userId="2f2a2d86-0949-46a4-8abf-a07c88803aba" providerId="ADAL" clId="{567ACF4C-98D1-4BD2-BAB7-F9E39C34580B}" dt="2022-08-30T00:53:15.733" v="6725" actId="1076"/>
          <ac:picMkLst>
            <pc:docMk/>
            <pc:sldMk cId="2978675441" sldId="293"/>
            <ac:picMk id="1026" creationId="{6963BDCC-02C6-47E1-81BC-A47D6EF05A4D}"/>
          </ac:picMkLst>
        </pc:picChg>
        <pc:picChg chg="add del mod">
          <ac:chgData name="Katz, Lee S. (CDC/DDID/NCEZID/DFWED)" userId="2f2a2d86-0949-46a4-8abf-a07c88803aba" providerId="ADAL" clId="{567ACF4C-98D1-4BD2-BAB7-F9E39C34580B}" dt="2022-08-30T00:53:56.549" v="6736" actId="478"/>
          <ac:picMkLst>
            <pc:docMk/>
            <pc:sldMk cId="2978675441" sldId="293"/>
            <ac:picMk id="1030" creationId="{3C24DC1F-A31D-4664-BB62-8B069638F0D5}"/>
          </ac:picMkLst>
        </pc:picChg>
        <pc:picChg chg="add mod">
          <ac:chgData name="Katz, Lee S. (CDC/DDID/NCEZID/DFWED)" userId="2f2a2d86-0949-46a4-8abf-a07c88803aba" providerId="ADAL" clId="{567ACF4C-98D1-4BD2-BAB7-F9E39C34580B}" dt="2022-08-30T00:54:41.278" v="6743" actId="1076"/>
          <ac:picMkLst>
            <pc:docMk/>
            <pc:sldMk cId="2978675441" sldId="293"/>
            <ac:picMk id="1032" creationId="{53C6DFF2-8FE2-4FAB-BF67-6A9697C0E1BB}"/>
          </ac:picMkLst>
        </pc:picChg>
        <pc:picChg chg="add mod">
          <ac:chgData name="Katz, Lee S. (CDC/DDID/NCEZID/DFWED)" userId="2f2a2d86-0949-46a4-8abf-a07c88803aba" providerId="ADAL" clId="{567ACF4C-98D1-4BD2-BAB7-F9E39C34580B}" dt="2022-08-30T01:22:20.868" v="8322" actId="1076"/>
          <ac:picMkLst>
            <pc:docMk/>
            <pc:sldMk cId="2978675441" sldId="293"/>
            <ac:picMk id="1034" creationId="{B345BEFC-E40C-479B-8A8C-8C9D4D92CDCE}"/>
          </ac:picMkLst>
        </pc:picChg>
      </pc:sldChg>
      <pc:sldChg chg="new del">
        <pc:chgData name="Katz, Lee S. (CDC/DDID/NCEZID/DFWED)" userId="2f2a2d86-0949-46a4-8abf-a07c88803aba" providerId="ADAL" clId="{567ACF4C-98D1-4BD2-BAB7-F9E39C34580B}" dt="2022-08-30T00:45:17.988" v="6535" actId="47"/>
        <pc:sldMkLst>
          <pc:docMk/>
          <pc:sldMk cId="3051815275" sldId="293"/>
        </pc:sldMkLst>
      </pc:sldChg>
      <pc:sldChg chg="new del">
        <pc:chgData name="Katz, Lee S. (CDC/DDID/NCEZID/DFWED)" userId="2f2a2d86-0949-46a4-8abf-a07c88803aba" providerId="ADAL" clId="{567ACF4C-98D1-4BD2-BAB7-F9E39C34580B}" dt="2022-08-30T00:57:45.652" v="6791" actId="47"/>
        <pc:sldMkLst>
          <pc:docMk/>
          <pc:sldMk cId="210762883" sldId="294"/>
        </pc:sldMkLst>
      </pc:sldChg>
      <pc:sldChg chg="addSp delSp modSp add mod modClrScheme chgLayout">
        <pc:chgData name="Katz, Lee S. (CDC/DDID/NCEZID/DFWED)" userId="2f2a2d86-0949-46a4-8abf-a07c88803aba" providerId="ADAL" clId="{567ACF4C-98D1-4BD2-BAB7-F9E39C34580B}" dt="2022-08-30T00:59:03.190" v="6834" actId="20577"/>
        <pc:sldMkLst>
          <pc:docMk/>
          <pc:sldMk cId="511080716" sldId="528"/>
        </pc:sldMkLst>
        <pc:spChg chg="add mod ord">
          <ac:chgData name="Katz, Lee S. (CDC/DDID/NCEZID/DFWED)" userId="2f2a2d86-0949-46a4-8abf-a07c88803aba" providerId="ADAL" clId="{567ACF4C-98D1-4BD2-BAB7-F9E39C34580B}" dt="2022-08-30T00:59:03.190" v="6834" actId="20577"/>
          <ac:spMkLst>
            <pc:docMk/>
            <pc:sldMk cId="511080716" sldId="528"/>
            <ac:spMk id="2" creationId="{E58C652D-E8B1-4226-9E18-59AFC6E4951B}"/>
          </ac:spMkLst>
        </pc:spChg>
        <pc:spChg chg="mod ord">
          <ac:chgData name="Katz, Lee S. (CDC/DDID/NCEZID/DFWED)" userId="2f2a2d86-0949-46a4-8abf-a07c88803aba" providerId="ADAL" clId="{567ACF4C-98D1-4BD2-BAB7-F9E39C34580B}" dt="2022-08-30T00:58:56.427" v="6802" actId="700"/>
          <ac:spMkLst>
            <pc:docMk/>
            <pc:sldMk cId="511080716" sldId="528"/>
            <ac:spMk id="5" creationId="{00000000-0000-0000-0000-000000000000}"/>
          </ac:spMkLst>
        </pc:spChg>
        <pc:spChg chg="del">
          <ac:chgData name="Katz, Lee S. (CDC/DDID/NCEZID/DFWED)" userId="2f2a2d86-0949-46a4-8abf-a07c88803aba" providerId="ADAL" clId="{567ACF4C-98D1-4BD2-BAB7-F9E39C34580B}" dt="2022-08-30T00:58:51.975" v="6801" actId="478"/>
          <ac:spMkLst>
            <pc:docMk/>
            <pc:sldMk cId="511080716" sldId="528"/>
            <ac:spMk id="6" creationId="{00000000-0000-0000-0000-000000000000}"/>
          </ac:spMkLst>
        </pc:spChg>
        <pc:picChg chg="del">
          <ac:chgData name="Katz, Lee S. (CDC/DDID/NCEZID/DFWED)" userId="2f2a2d86-0949-46a4-8abf-a07c88803aba" providerId="ADAL" clId="{567ACF4C-98D1-4BD2-BAB7-F9E39C34580B}" dt="2022-08-30T00:58:51.975" v="6801" actId="478"/>
          <ac:picMkLst>
            <pc:docMk/>
            <pc:sldMk cId="511080716" sldId="528"/>
            <ac:picMk id="4" creationId="{B53C8080-74CF-4825-A8D1-410DA68AAB9C}"/>
          </ac:picMkLst>
        </pc:picChg>
        <pc:picChg chg="mod ord">
          <ac:chgData name="Katz, Lee S. (CDC/DDID/NCEZID/DFWED)" userId="2f2a2d86-0949-46a4-8abf-a07c88803aba" providerId="ADAL" clId="{567ACF4C-98D1-4BD2-BAB7-F9E39C34580B}" dt="2022-08-30T00:58:56.427" v="6802" actId="700"/>
          <ac:picMkLst>
            <pc:docMk/>
            <pc:sldMk cId="511080716" sldId="528"/>
            <ac:picMk id="7" creationId="{00000000-0000-0000-0000-000000000000}"/>
          </ac:picMkLst>
        </pc:picChg>
        <pc:picChg chg="del">
          <ac:chgData name="Katz, Lee S. (CDC/DDID/NCEZID/DFWED)" userId="2f2a2d86-0949-46a4-8abf-a07c88803aba" providerId="ADAL" clId="{567ACF4C-98D1-4BD2-BAB7-F9E39C34580B}" dt="2022-08-30T00:58:51.975" v="6801" actId="478"/>
          <ac:picMkLst>
            <pc:docMk/>
            <pc:sldMk cId="511080716" sldId="528"/>
            <ac:picMk id="4100" creationId="{00000000-0000-0000-0000-000000000000}"/>
          </ac:picMkLst>
        </pc:picChg>
        <pc:picChg chg="del">
          <ac:chgData name="Katz, Lee S. (CDC/DDID/NCEZID/DFWED)" userId="2f2a2d86-0949-46a4-8abf-a07c88803aba" providerId="ADAL" clId="{567ACF4C-98D1-4BD2-BAB7-F9E39C34580B}" dt="2022-08-30T00:58:51.975" v="6801" actId="478"/>
          <ac:picMkLst>
            <pc:docMk/>
            <pc:sldMk cId="511080716" sldId="528"/>
            <ac:picMk id="4106" creationId="{00000000-0000-0000-0000-000000000000}"/>
          </ac:picMkLst>
        </pc:picChg>
        <pc:picChg chg="del">
          <ac:chgData name="Katz, Lee S. (CDC/DDID/NCEZID/DFWED)" userId="2f2a2d86-0949-46a4-8abf-a07c88803aba" providerId="ADAL" clId="{567ACF4C-98D1-4BD2-BAB7-F9E39C34580B}" dt="2022-08-30T00:58:51.975" v="6801" actId="478"/>
          <ac:picMkLst>
            <pc:docMk/>
            <pc:sldMk cId="511080716" sldId="528"/>
            <ac:picMk id="4108" creationId="{00000000-0000-0000-0000-000000000000}"/>
          </ac:picMkLst>
        </pc:picChg>
        <pc:picChg chg="del">
          <ac:chgData name="Katz, Lee S. (CDC/DDID/NCEZID/DFWED)" userId="2f2a2d86-0949-46a4-8abf-a07c88803aba" providerId="ADAL" clId="{567ACF4C-98D1-4BD2-BAB7-F9E39C34580B}" dt="2022-08-30T00:58:51.975" v="6801" actId="478"/>
          <ac:picMkLst>
            <pc:docMk/>
            <pc:sldMk cId="511080716" sldId="528"/>
            <ac:picMk id="4116" creationId="{00000000-0000-0000-0000-000000000000}"/>
          </ac:picMkLst>
        </pc:picChg>
      </pc:sldChg>
      <pc:sldChg chg="addSp delSp modSp new add del mod modClrScheme chgLayout">
        <pc:chgData name="Katz, Lee S. (CDC/DDID/NCEZID/DFWED)" userId="2f2a2d86-0949-46a4-8abf-a07c88803aba" providerId="ADAL" clId="{567ACF4C-98D1-4BD2-BAB7-F9E39C34580B}" dt="2022-08-30T01:00:04.513" v="6922" actId="20577"/>
        <pc:sldMkLst>
          <pc:docMk/>
          <pc:sldMk cId="3694959015" sldId="529"/>
        </pc:sldMkLst>
        <pc:spChg chg="mod ord">
          <ac:chgData name="Katz, Lee S. (CDC/DDID/NCEZID/DFWED)" userId="2f2a2d86-0949-46a4-8abf-a07c88803aba" providerId="ADAL" clId="{567ACF4C-98D1-4BD2-BAB7-F9E39C34580B}" dt="2022-08-30T00:59:21.458" v="6845" actId="700"/>
          <ac:spMkLst>
            <pc:docMk/>
            <pc:sldMk cId="3694959015" sldId="529"/>
            <ac:spMk id="2" creationId="{787819FB-861A-40C3-9D7A-67B749C6389D}"/>
          </ac:spMkLst>
        </pc:spChg>
        <pc:spChg chg="del mod ord">
          <ac:chgData name="Katz, Lee S. (CDC/DDID/NCEZID/DFWED)" userId="2f2a2d86-0949-46a4-8abf-a07c88803aba" providerId="ADAL" clId="{567ACF4C-98D1-4BD2-BAB7-F9E39C34580B}" dt="2022-08-30T00:59:21.458" v="6845" actId="700"/>
          <ac:spMkLst>
            <pc:docMk/>
            <pc:sldMk cId="3694959015" sldId="529"/>
            <ac:spMk id="3" creationId="{C2534FDD-CCB7-4C76-A3BA-4C71B2E6D103}"/>
          </ac:spMkLst>
        </pc:spChg>
        <pc:spChg chg="add mod ord">
          <ac:chgData name="Katz, Lee S. (CDC/DDID/NCEZID/DFWED)" userId="2f2a2d86-0949-46a4-8abf-a07c88803aba" providerId="ADAL" clId="{567ACF4C-98D1-4BD2-BAB7-F9E39C34580B}" dt="2022-08-30T01:00:04.513" v="6922" actId="20577"/>
          <ac:spMkLst>
            <pc:docMk/>
            <pc:sldMk cId="3694959015" sldId="529"/>
            <ac:spMk id="4" creationId="{E7A8CB58-3960-4FDF-88F7-CFC7FFEB0289}"/>
          </ac:spMkLst>
        </pc:spChg>
      </pc:sldChg>
      <pc:sldChg chg="modSp new mod">
        <pc:chgData name="Katz, Lee S. (CDC/DDID/NCEZID/DFWED)" userId="2f2a2d86-0949-46a4-8abf-a07c88803aba" providerId="ADAL" clId="{567ACF4C-98D1-4BD2-BAB7-F9E39C34580B}" dt="2022-08-30T01:17:46.460" v="8219"/>
        <pc:sldMkLst>
          <pc:docMk/>
          <pc:sldMk cId="2697741816" sldId="530"/>
        </pc:sldMkLst>
        <pc:spChg chg="mod">
          <ac:chgData name="Katz, Lee S. (CDC/DDID/NCEZID/DFWED)" userId="2f2a2d86-0949-46a4-8abf-a07c88803aba" providerId="ADAL" clId="{567ACF4C-98D1-4BD2-BAB7-F9E39C34580B}" dt="2022-08-30T01:17:46.460" v="8219"/>
          <ac:spMkLst>
            <pc:docMk/>
            <pc:sldMk cId="2697741816" sldId="530"/>
            <ac:spMk id="2" creationId="{79F286EA-AA8E-431E-8D6A-27A8DC199D7D}"/>
          </ac:spMkLst>
        </pc:spChg>
        <pc:spChg chg="mod">
          <ac:chgData name="Katz, Lee S. (CDC/DDID/NCEZID/DFWED)" userId="2f2a2d86-0949-46a4-8abf-a07c88803aba" providerId="ADAL" clId="{567ACF4C-98D1-4BD2-BAB7-F9E39C34580B}" dt="2022-08-30T01:09:41.487" v="7643" actId="20577"/>
          <ac:spMkLst>
            <pc:docMk/>
            <pc:sldMk cId="2697741816" sldId="530"/>
            <ac:spMk id="3" creationId="{CD5B4DF8-2518-42CB-B849-B2069BA72D2A}"/>
          </ac:spMkLst>
        </pc:spChg>
        <pc:spChg chg="mod">
          <ac:chgData name="Katz, Lee S. (CDC/DDID/NCEZID/DFWED)" userId="2f2a2d86-0949-46a4-8abf-a07c88803aba" providerId="ADAL" clId="{567ACF4C-98D1-4BD2-BAB7-F9E39C34580B}" dt="2022-08-30T01:16:19.749" v="8189" actId="27636"/>
          <ac:spMkLst>
            <pc:docMk/>
            <pc:sldMk cId="2697741816" sldId="530"/>
            <ac:spMk id="4" creationId="{DA9F7E36-3F4F-4641-83B5-2957F2F893D0}"/>
          </ac:spMkLst>
        </pc:spChg>
        <pc:spChg chg="mod">
          <ac:chgData name="Katz, Lee S. (CDC/DDID/NCEZID/DFWED)" userId="2f2a2d86-0949-46a4-8abf-a07c88803aba" providerId="ADAL" clId="{567ACF4C-98D1-4BD2-BAB7-F9E39C34580B}" dt="2022-08-30T01:14:13.340" v="7906" actId="20577"/>
          <ac:spMkLst>
            <pc:docMk/>
            <pc:sldMk cId="2697741816" sldId="530"/>
            <ac:spMk id="5" creationId="{2B8E13D1-7686-40A4-82C3-E13827DACC21}"/>
          </ac:spMkLst>
        </pc:spChg>
        <pc:spChg chg="mod">
          <ac:chgData name="Katz, Lee S. (CDC/DDID/NCEZID/DFWED)" userId="2f2a2d86-0949-46a4-8abf-a07c88803aba" providerId="ADAL" clId="{567ACF4C-98D1-4BD2-BAB7-F9E39C34580B}" dt="2022-08-30T01:16:20.003" v="8192" actId="313"/>
          <ac:spMkLst>
            <pc:docMk/>
            <pc:sldMk cId="2697741816" sldId="530"/>
            <ac:spMk id="6" creationId="{3DE3C428-DC7F-4943-AF3E-525939F3DA27}"/>
          </ac:spMkLst>
        </pc:spChg>
      </pc:sldChg>
      <pc:sldChg chg="modSp add mod">
        <pc:chgData name="Katz, Lee S. (CDC/DDID/NCEZID/DFWED)" userId="2f2a2d86-0949-46a4-8abf-a07c88803aba" providerId="ADAL" clId="{567ACF4C-98D1-4BD2-BAB7-F9E39C34580B}" dt="2022-08-30T01:18:08.589" v="8221" actId="6549"/>
        <pc:sldMkLst>
          <pc:docMk/>
          <pc:sldMk cId="3923965512" sldId="531"/>
        </pc:sldMkLst>
        <pc:spChg chg="mod">
          <ac:chgData name="Katz, Lee S. (CDC/DDID/NCEZID/DFWED)" userId="2f2a2d86-0949-46a4-8abf-a07c88803aba" providerId="ADAL" clId="{567ACF4C-98D1-4BD2-BAB7-F9E39C34580B}" dt="2022-08-30T01:18:08.589" v="8221" actId="6549"/>
          <ac:spMkLst>
            <pc:docMk/>
            <pc:sldMk cId="3923965512" sldId="531"/>
            <ac:spMk id="2" creationId="{E58C652D-E8B1-4226-9E18-59AFC6E4951B}"/>
          </ac:spMkLst>
        </pc:spChg>
      </pc:sldChg>
      <pc:sldChg chg="modSp new mod">
        <pc:chgData name="Katz, Lee S. (CDC/DDID/NCEZID/DFWED)" userId="2f2a2d86-0949-46a4-8abf-a07c88803aba" providerId="ADAL" clId="{567ACF4C-98D1-4BD2-BAB7-F9E39C34580B}" dt="2022-08-30T01:28:40.774" v="8643" actId="20577"/>
        <pc:sldMkLst>
          <pc:docMk/>
          <pc:sldMk cId="1108809132" sldId="532"/>
        </pc:sldMkLst>
        <pc:spChg chg="mod">
          <ac:chgData name="Katz, Lee S. (CDC/DDID/NCEZID/DFWED)" userId="2f2a2d86-0949-46a4-8abf-a07c88803aba" providerId="ADAL" clId="{567ACF4C-98D1-4BD2-BAB7-F9E39C34580B}" dt="2022-08-30T01:23:23.703" v="8360" actId="20577"/>
          <ac:spMkLst>
            <pc:docMk/>
            <pc:sldMk cId="1108809132" sldId="532"/>
            <ac:spMk id="2" creationId="{07D33978-B9CF-46AA-8E0C-918E14F21C27}"/>
          </ac:spMkLst>
        </pc:spChg>
        <pc:spChg chg="mod">
          <ac:chgData name="Katz, Lee S. (CDC/DDID/NCEZID/DFWED)" userId="2f2a2d86-0949-46a4-8abf-a07c88803aba" providerId="ADAL" clId="{567ACF4C-98D1-4BD2-BAB7-F9E39C34580B}" dt="2022-08-30T01:23:26.774" v="8362" actId="20577"/>
          <ac:spMkLst>
            <pc:docMk/>
            <pc:sldMk cId="1108809132" sldId="532"/>
            <ac:spMk id="3" creationId="{435A581A-7EEB-4462-8A33-29C9CA13064E}"/>
          </ac:spMkLst>
        </pc:spChg>
        <pc:spChg chg="mod">
          <ac:chgData name="Katz, Lee S. (CDC/DDID/NCEZID/DFWED)" userId="2f2a2d86-0949-46a4-8abf-a07c88803aba" providerId="ADAL" clId="{567ACF4C-98D1-4BD2-BAB7-F9E39C34580B}" dt="2022-08-30T01:28:40.774" v="8643" actId="20577"/>
          <ac:spMkLst>
            <pc:docMk/>
            <pc:sldMk cId="1108809132" sldId="532"/>
            <ac:spMk id="4" creationId="{ACF479A5-8135-489E-914A-359B0209FD4F}"/>
          </ac:spMkLst>
        </pc:spChg>
        <pc:spChg chg="mod">
          <ac:chgData name="Katz, Lee S. (CDC/DDID/NCEZID/DFWED)" userId="2f2a2d86-0949-46a4-8abf-a07c88803aba" providerId="ADAL" clId="{567ACF4C-98D1-4BD2-BAB7-F9E39C34580B}" dt="2022-08-30T01:28:34.597" v="8614" actId="27636"/>
          <ac:spMkLst>
            <pc:docMk/>
            <pc:sldMk cId="1108809132" sldId="532"/>
            <ac:spMk id="6" creationId="{8DCE318E-AAFF-4064-8DFF-596C238D5370}"/>
          </ac:spMkLst>
        </pc:spChg>
      </pc:sldChg>
      <pc:sldChg chg="addSp delSp modSp new mod modAnim">
        <pc:chgData name="Katz, Lee S. (CDC/DDID/NCEZID/DFWED)" userId="2f2a2d86-0949-46a4-8abf-a07c88803aba" providerId="ADAL" clId="{567ACF4C-98D1-4BD2-BAB7-F9E39C34580B}" dt="2022-08-30T12:49:40.057" v="8824" actId="1076"/>
        <pc:sldMkLst>
          <pc:docMk/>
          <pc:sldMk cId="413843804" sldId="533"/>
        </pc:sldMkLst>
        <pc:spChg chg="mod">
          <ac:chgData name="Katz, Lee S. (CDC/DDID/NCEZID/DFWED)" userId="2f2a2d86-0949-46a4-8abf-a07c88803aba" providerId="ADAL" clId="{567ACF4C-98D1-4BD2-BAB7-F9E39C34580B}" dt="2022-08-30T12:47:35.554" v="8809" actId="20577"/>
          <ac:spMkLst>
            <pc:docMk/>
            <pc:sldMk cId="413843804" sldId="533"/>
            <ac:spMk id="2" creationId="{E1A45540-2F8A-4E8D-95E4-72D78DBA148E}"/>
          </ac:spMkLst>
        </pc:spChg>
        <pc:spChg chg="add del">
          <ac:chgData name="Katz, Lee S. (CDC/DDID/NCEZID/DFWED)" userId="2f2a2d86-0949-46a4-8abf-a07c88803aba" providerId="ADAL" clId="{567ACF4C-98D1-4BD2-BAB7-F9E39C34580B}" dt="2022-08-30T12:48:17.991" v="8811" actId="22"/>
          <ac:spMkLst>
            <pc:docMk/>
            <pc:sldMk cId="413843804" sldId="533"/>
            <ac:spMk id="3" creationId="{B4B13758-F4D6-42E3-AD69-006CBEC6DD21}"/>
          </ac:spMkLst>
        </pc:spChg>
        <pc:picChg chg="add del mod ord">
          <ac:chgData name="Katz, Lee S. (CDC/DDID/NCEZID/DFWED)" userId="2f2a2d86-0949-46a4-8abf-a07c88803aba" providerId="ADAL" clId="{567ACF4C-98D1-4BD2-BAB7-F9E39C34580B}" dt="2022-08-30T12:48:17.991" v="8811" actId="22"/>
          <ac:picMkLst>
            <pc:docMk/>
            <pc:sldMk cId="413843804" sldId="533"/>
            <ac:picMk id="6" creationId="{C2F4E246-08D0-4A16-8654-2BF9216177B1}"/>
          </ac:picMkLst>
        </pc:picChg>
        <pc:picChg chg="add mod">
          <ac:chgData name="Katz, Lee S. (CDC/DDID/NCEZID/DFWED)" userId="2f2a2d86-0949-46a4-8abf-a07c88803aba" providerId="ADAL" clId="{567ACF4C-98D1-4BD2-BAB7-F9E39C34580B}" dt="2022-08-30T12:48:22.763" v="8813" actId="1076"/>
          <ac:picMkLst>
            <pc:docMk/>
            <pc:sldMk cId="413843804" sldId="533"/>
            <ac:picMk id="8" creationId="{3EF8D956-D9C2-4325-9E83-BF225550E590}"/>
          </ac:picMkLst>
        </pc:picChg>
        <pc:picChg chg="add mod">
          <ac:chgData name="Katz, Lee S. (CDC/DDID/NCEZID/DFWED)" userId="2f2a2d86-0949-46a4-8abf-a07c88803aba" providerId="ADAL" clId="{567ACF4C-98D1-4BD2-BAB7-F9E39C34580B}" dt="2022-08-30T12:48:43.014" v="8815" actId="1076"/>
          <ac:picMkLst>
            <pc:docMk/>
            <pc:sldMk cId="413843804" sldId="533"/>
            <ac:picMk id="9" creationId="{0A90B6F7-D35F-4735-B7F2-749A9CAD832C}"/>
          </ac:picMkLst>
        </pc:picChg>
        <pc:picChg chg="add mod">
          <ac:chgData name="Katz, Lee S. (CDC/DDID/NCEZID/DFWED)" userId="2f2a2d86-0949-46a4-8abf-a07c88803aba" providerId="ADAL" clId="{567ACF4C-98D1-4BD2-BAB7-F9E39C34580B}" dt="2022-08-30T12:49:12.095" v="8819" actId="1076"/>
          <ac:picMkLst>
            <pc:docMk/>
            <pc:sldMk cId="413843804" sldId="533"/>
            <ac:picMk id="11" creationId="{E671D0B9-F105-41F1-B43C-9D49D2EF4442}"/>
          </ac:picMkLst>
        </pc:picChg>
        <pc:picChg chg="add mod">
          <ac:chgData name="Katz, Lee S. (CDC/DDID/NCEZID/DFWED)" userId="2f2a2d86-0949-46a4-8abf-a07c88803aba" providerId="ADAL" clId="{567ACF4C-98D1-4BD2-BAB7-F9E39C34580B}" dt="2022-08-30T12:49:40.057" v="8824" actId="1076"/>
          <ac:picMkLst>
            <pc:docMk/>
            <pc:sldMk cId="413843804" sldId="533"/>
            <ac:picMk id="12" creationId="{46CEFA21-67F5-4960-B969-65B20E8B1E0A}"/>
          </ac:picMkLst>
        </pc:picChg>
      </pc:sldChg>
      <pc:sldChg chg="addSp delSp modSp new mod modClrScheme modAnim chgLayout">
        <pc:chgData name="Katz, Lee S. (CDC/DDID/NCEZID/DFWED)" userId="2f2a2d86-0949-46a4-8abf-a07c88803aba" providerId="ADAL" clId="{567ACF4C-98D1-4BD2-BAB7-F9E39C34580B}" dt="2022-08-30T12:52:54.338" v="8957"/>
        <pc:sldMkLst>
          <pc:docMk/>
          <pc:sldMk cId="2720539724" sldId="534"/>
        </pc:sldMkLst>
        <pc:spChg chg="del mod ord">
          <ac:chgData name="Katz, Lee S. (CDC/DDID/NCEZID/DFWED)" userId="2f2a2d86-0949-46a4-8abf-a07c88803aba" providerId="ADAL" clId="{567ACF4C-98D1-4BD2-BAB7-F9E39C34580B}" dt="2022-08-30T12:49:54.880" v="8826" actId="700"/>
          <ac:spMkLst>
            <pc:docMk/>
            <pc:sldMk cId="2720539724" sldId="534"/>
            <ac:spMk id="2" creationId="{A991F2C3-6C93-47FF-AF1A-676EDA539D4F}"/>
          </ac:spMkLst>
        </pc:spChg>
        <pc:spChg chg="del mod ord">
          <ac:chgData name="Katz, Lee S. (CDC/DDID/NCEZID/DFWED)" userId="2f2a2d86-0949-46a4-8abf-a07c88803aba" providerId="ADAL" clId="{567ACF4C-98D1-4BD2-BAB7-F9E39C34580B}" dt="2022-08-30T12:49:54.880" v="8826" actId="700"/>
          <ac:spMkLst>
            <pc:docMk/>
            <pc:sldMk cId="2720539724" sldId="534"/>
            <ac:spMk id="3" creationId="{8E9E09D0-C7B3-4B27-85EE-E1F1F95B31F6}"/>
          </ac:spMkLst>
        </pc:spChg>
        <pc:spChg chg="del">
          <ac:chgData name="Katz, Lee S. (CDC/DDID/NCEZID/DFWED)" userId="2f2a2d86-0949-46a4-8abf-a07c88803aba" providerId="ADAL" clId="{567ACF4C-98D1-4BD2-BAB7-F9E39C34580B}" dt="2022-08-30T12:49:54.880" v="8826" actId="700"/>
          <ac:spMkLst>
            <pc:docMk/>
            <pc:sldMk cId="2720539724" sldId="534"/>
            <ac:spMk id="4" creationId="{944989FB-B565-435E-A1D9-34E18D9F1D1A}"/>
          </ac:spMkLst>
        </pc:spChg>
        <pc:spChg chg="add mod ord">
          <ac:chgData name="Katz, Lee S. (CDC/DDID/NCEZID/DFWED)" userId="2f2a2d86-0949-46a4-8abf-a07c88803aba" providerId="ADAL" clId="{567ACF4C-98D1-4BD2-BAB7-F9E39C34580B}" dt="2022-08-30T12:49:54.880" v="8826" actId="700"/>
          <ac:spMkLst>
            <pc:docMk/>
            <pc:sldMk cId="2720539724" sldId="534"/>
            <ac:spMk id="5" creationId="{5F9F262F-30FB-401A-BB92-9B2A02B372D8}"/>
          </ac:spMkLst>
        </pc:spChg>
        <pc:spChg chg="add mod ord">
          <ac:chgData name="Katz, Lee S. (CDC/DDID/NCEZID/DFWED)" userId="2f2a2d86-0949-46a4-8abf-a07c88803aba" providerId="ADAL" clId="{567ACF4C-98D1-4BD2-BAB7-F9E39C34580B}" dt="2022-08-30T12:49:54.880" v="8826" actId="700"/>
          <ac:spMkLst>
            <pc:docMk/>
            <pc:sldMk cId="2720539724" sldId="534"/>
            <ac:spMk id="6" creationId="{E7F13433-F08A-447A-82A5-2F2B1A75C1D1}"/>
          </ac:spMkLst>
        </pc:spChg>
        <pc:spChg chg="add mod ord">
          <ac:chgData name="Katz, Lee S. (CDC/DDID/NCEZID/DFWED)" userId="2f2a2d86-0949-46a4-8abf-a07c88803aba" providerId="ADAL" clId="{567ACF4C-98D1-4BD2-BAB7-F9E39C34580B}" dt="2022-08-30T12:52:04.652" v="8930" actId="167"/>
          <ac:spMkLst>
            <pc:docMk/>
            <pc:sldMk cId="2720539724" sldId="534"/>
            <ac:spMk id="10" creationId="{8EC7BEE0-E833-43AE-8E0D-47D14B928852}"/>
          </ac:spMkLst>
        </pc:spChg>
        <pc:spChg chg="add mod ord">
          <ac:chgData name="Katz, Lee S. (CDC/DDID/NCEZID/DFWED)" userId="2f2a2d86-0949-46a4-8abf-a07c88803aba" providerId="ADAL" clId="{567ACF4C-98D1-4BD2-BAB7-F9E39C34580B}" dt="2022-08-30T12:52:12.152" v="8933" actId="167"/>
          <ac:spMkLst>
            <pc:docMk/>
            <pc:sldMk cId="2720539724" sldId="534"/>
            <ac:spMk id="11" creationId="{FAEFD681-DB60-4D22-BDEF-0FAB2E95EB51}"/>
          </ac:spMkLst>
        </pc:spChg>
        <pc:picChg chg="add mod ord">
          <ac:chgData name="Katz, Lee S. (CDC/DDID/NCEZID/DFWED)" userId="2f2a2d86-0949-46a4-8abf-a07c88803aba" providerId="ADAL" clId="{567ACF4C-98D1-4BD2-BAB7-F9E39C34580B}" dt="2022-08-30T12:52:15.153" v="8934" actId="167"/>
          <ac:picMkLst>
            <pc:docMk/>
            <pc:sldMk cId="2720539724" sldId="534"/>
            <ac:picMk id="8" creationId="{117BCBD1-1C8A-4BBA-9819-023D5365833F}"/>
          </ac:picMkLst>
        </pc:picChg>
        <pc:picChg chg="add mod">
          <ac:chgData name="Katz, Lee S. (CDC/DDID/NCEZID/DFWED)" userId="2f2a2d86-0949-46a4-8abf-a07c88803aba" providerId="ADAL" clId="{567ACF4C-98D1-4BD2-BAB7-F9E39C34580B}" dt="2022-08-30T12:51:02.073" v="8881" actId="1076"/>
          <ac:picMkLst>
            <pc:docMk/>
            <pc:sldMk cId="2720539724" sldId="534"/>
            <ac:picMk id="9" creationId="{656AE548-0542-47DC-ACBD-D7C6B52183A4}"/>
          </ac:picMkLst>
        </pc:picChg>
      </pc:sldChg>
    </pc:docChg>
  </pc:docChgLst>
  <pc:docChgLst>
    <pc:chgData name="Katz, Lee S. (CDC/DDID/NCEZID/DFWED)" userId="2f2a2d86-0949-46a4-8abf-a07c88803aba" providerId="ADAL" clId="{BCE0A5E0-72BB-4754-A152-28CD024AC4C8}"/>
    <pc:docChg chg="undo custSel modSld">
      <pc:chgData name="Katz, Lee S. (CDC/DDID/NCEZID/DFWED)" userId="2f2a2d86-0949-46a4-8abf-a07c88803aba" providerId="ADAL" clId="{BCE0A5E0-72BB-4754-A152-28CD024AC4C8}" dt="2023-08-31T18:24:51.836" v="32" actId="20577"/>
      <pc:docMkLst>
        <pc:docMk/>
      </pc:docMkLst>
      <pc:sldChg chg="modSp mod">
        <pc:chgData name="Katz, Lee S. (CDC/DDID/NCEZID/DFWED)" userId="2f2a2d86-0949-46a4-8abf-a07c88803aba" providerId="ADAL" clId="{BCE0A5E0-72BB-4754-A152-28CD024AC4C8}" dt="2023-08-31T18:21:00.024" v="24" actId="1035"/>
        <pc:sldMkLst>
          <pc:docMk/>
          <pc:sldMk cId="1385998423" sldId="256"/>
        </pc:sldMkLst>
        <pc:spChg chg="mod">
          <ac:chgData name="Katz, Lee S. (CDC/DDID/NCEZID/DFWED)" userId="2f2a2d86-0949-46a4-8abf-a07c88803aba" providerId="ADAL" clId="{BCE0A5E0-72BB-4754-A152-28CD024AC4C8}" dt="2023-08-31T18:21:00.024" v="24" actId="1035"/>
          <ac:spMkLst>
            <pc:docMk/>
            <pc:sldMk cId="1385998423" sldId="256"/>
            <ac:spMk id="2" creationId="{B8672CAE-2D79-4FCE-A04C-AF9D416C8D1D}"/>
          </ac:spMkLst>
        </pc:spChg>
        <pc:spChg chg="mod">
          <ac:chgData name="Katz, Lee S. (CDC/DDID/NCEZID/DFWED)" userId="2f2a2d86-0949-46a4-8abf-a07c88803aba" providerId="ADAL" clId="{BCE0A5E0-72BB-4754-A152-28CD024AC4C8}" dt="2023-08-31T18:20:43.415" v="2" actId="20577"/>
          <ac:spMkLst>
            <pc:docMk/>
            <pc:sldMk cId="1385998423" sldId="256"/>
            <ac:spMk id="3" creationId="{752DA768-3685-4BA1-B23C-5E3D8A96F754}"/>
          </ac:spMkLst>
        </pc:spChg>
      </pc:sldChg>
      <pc:sldChg chg="modSp mod">
        <pc:chgData name="Katz, Lee S. (CDC/DDID/NCEZID/DFWED)" userId="2f2a2d86-0949-46a4-8abf-a07c88803aba" providerId="ADAL" clId="{BCE0A5E0-72BB-4754-A152-28CD024AC4C8}" dt="2023-08-31T18:24:51.836" v="32" actId="20577"/>
        <pc:sldMkLst>
          <pc:docMk/>
          <pc:sldMk cId="3694959015" sldId="529"/>
        </pc:sldMkLst>
        <pc:spChg chg="mod">
          <ac:chgData name="Katz, Lee S. (CDC/DDID/NCEZID/DFWED)" userId="2f2a2d86-0949-46a4-8abf-a07c88803aba" providerId="ADAL" clId="{BCE0A5E0-72BB-4754-A152-28CD024AC4C8}" dt="2023-08-31T18:24:51.836" v="32" actId="20577"/>
          <ac:spMkLst>
            <pc:docMk/>
            <pc:sldMk cId="3694959015" sldId="529"/>
            <ac:spMk id="4" creationId="{E7A8CB58-3960-4FDF-88F7-CFC7FFEB0289}"/>
          </ac:spMkLst>
        </pc:spChg>
      </pc:sldChg>
    </pc:docChg>
  </pc:docChgLst>
  <pc:docChgLst>
    <pc:chgData name="Katz, Lee S. (CDC/NCEZID/DFWED/EDLB)" userId="2f2a2d86-0949-46a4-8abf-a07c88803aba" providerId="ADAL" clId="{BC0A7301-F0E6-4FA8-9C93-57CA69692331}"/>
    <pc:docChg chg="undo redo custSel addSld delSld modSld sldOrd">
      <pc:chgData name="Katz, Lee S. (CDC/NCEZID/DFWED/EDLB)" userId="2f2a2d86-0949-46a4-8abf-a07c88803aba" providerId="ADAL" clId="{BC0A7301-F0E6-4FA8-9C93-57CA69692331}" dt="2025-01-22T19:42:20.880" v="289" actId="47"/>
      <pc:docMkLst>
        <pc:docMk/>
      </pc:docMkLst>
      <pc:sldChg chg="modSp mod">
        <pc:chgData name="Katz, Lee S. (CDC/NCEZID/DFWED/EDLB)" userId="2f2a2d86-0949-46a4-8abf-a07c88803aba" providerId="ADAL" clId="{BC0A7301-F0E6-4FA8-9C93-57CA69692331}" dt="2025-01-22T13:26:31.311" v="9" actId="20577"/>
        <pc:sldMkLst>
          <pc:docMk/>
          <pc:sldMk cId="1385998423" sldId="256"/>
        </pc:sldMkLst>
        <pc:spChg chg="mod">
          <ac:chgData name="Katz, Lee S. (CDC/NCEZID/DFWED/EDLB)" userId="2f2a2d86-0949-46a4-8abf-a07c88803aba" providerId="ADAL" clId="{BC0A7301-F0E6-4FA8-9C93-57CA69692331}" dt="2025-01-22T13:26:31.311" v="9" actId="20577"/>
          <ac:spMkLst>
            <pc:docMk/>
            <pc:sldMk cId="1385998423" sldId="256"/>
            <ac:spMk id="2" creationId="{B8672CAE-2D79-4FCE-A04C-AF9D416C8D1D}"/>
          </ac:spMkLst>
        </pc:spChg>
      </pc:sldChg>
      <pc:sldChg chg="ord">
        <pc:chgData name="Katz, Lee S. (CDC/NCEZID/DFWED/EDLB)" userId="2f2a2d86-0949-46a4-8abf-a07c88803aba" providerId="ADAL" clId="{BC0A7301-F0E6-4FA8-9C93-57CA69692331}" dt="2025-01-22T19:28:01.885" v="226"/>
        <pc:sldMkLst>
          <pc:docMk/>
          <pc:sldMk cId="2245935461" sldId="259"/>
        </pc:sldMkLst>
      </pc:sldChg>
      <pc:sldChg chg="modSp del mod">
        <pc:chgData name="Katz, Lee S. (CDC/NCEZID/DFWED/EDLB)" userId="2f2a2d86-0949-46a4-8abf-a07c88803aba" providerId="ADAL" clId="{BC0A7301-F0E6-4FA8-9C93-57CA69692331}" dt="2025-01-22T19:36:17.332" v="274" actId="47"/>
        <pc:sldMkLst>
          <pc:docMk/>
          <pc:sldMk cId="367748640" sldId="260"/>
        </pc:sldMkLst>
        <pc:spChg chg="mod">
          <ac:chgData name="Katz, Lee S. (CDC/NCEZID/DFWED/EDLB)" userId="2f2a2d86-0949-46a4-8abf-a07c88803aba" providerId="ADAL" clId="{BC0A7301-F0E6-4FA8-9C93-57CA69692331}" dt="2025-01-22T19:33:32.723" v="259" actId="20577"/>
          <ac:spMkLst>
            <pc:docMk/>
            <pc:sldMk cId="367748640" sldId="260"/>
            <ac:spMk id="2" creationId="{F12D4F6B-9E3D-4E4E-B8D9-725F8E75571E}"/>
          </ac:spMkLst>
        </pc:spChg>
      </pc:sldChg>
      <pc:sldChg chg="modSp del mod">
        <pc:chgData name="Katz, Lee S. (CDC/NCEZID/DFWED/EDLB)" userId="2f2a2d86-0949-46a4-8abf-a07c88803aba" providerId="ADAL" clId="{BC0A7301-F0E6-4FA8-9C93-57CA69692331}" dt="2025-01-22T19:42:20.880" v="289" actId="47"/>
        <pc:sldMkLst>
          <pc:docMk/>
          <pc:sldMk cId="2729749603" sldId="261"/>
        </pc:sldMkLst>
        <pc:spChg chg="mod">
          <ac:chgData name="Katz, Lee S. (CDC/NCEZID/DFWED/EDLB)" userId="2f2a2d86-0949-46a4-8abf-a07c88803aba" providerId="ADAL" clId="{BC0A7301-F0E6-4FA8-9C93-57CA69692331}" dt="2025-01-22T19:42:02.340" v="284"/>
          <ac:spMkLst>
            <pc:docMk/>
            <pc:sldMk cId="2729749603" sldId="261"/>
            <ac:spMk id="2" creationId="{D92DA712-1964-4112-8F00-E9D79B0BE078}"/>
          </ac:spMkLst>
        </pc:spChg>
      </pc:sldChg>
      <pc:sldChg chg="addSp modSp new del mod">
        <pc:chgData name="Katz, Lee S. (CDC/NCEZID/DFWED/EDLB)" userId="2f2a2d86-0949-46a4-8abf-a07c88803aba" providerId="ADAL" clId="{BC0A7301-F0E6-4FA8-9C93-57CA69692331}" dt="2025-01-22T19:21:15.049" v="136" actId="47"/>
        <pc:sldMkLst>
          <pc:docMk/>
          <pc:sldMk cId="3209357526" sldId="539"/>
        </pc:sldMkLst>
        <pc:spChg chg="mod">
          <ac:chgData name="Katz, Lee S. (CDC/NCEZID/DFWED/EDLB)" userId="2f2a2d86-0949-46a4-8abf-a07c88803aba" providerId="ADAL" clId="{BC0A7301-F0E6-4FA8-9C93-57CA69692331}" dt="2025-01-22T18:52:35.006" v="25" actId="20577"/>
          <ac:spMkLst>
            <pc:docMk/>
            <pc:sldMk cId="3209357526" sldId="539"/>
            <ac:spMk id="2" creationId="{7B2265D2-B6C6-38BB-3940-BFA22541CBCF}"/>
          </ac:spMkLst>
        </pc:spChg>
        <pc:spChg chg="mod">
          <ac:chgData name="Katz, Lee S. (CDC/NCEZID/DFWED/EDLB)" userId="2f2a2d86-0949-46a4-8abf-a07c88803aba" providerId="ADAL" clId="{BC0A7301-F0E6-4FA8-9C93-57CA69692331}" dt="2025-01-22T18:54:43.825" v="85" actId="20577"/>
          <ac:spMkLst>
            <pc:docMk/>
            <pc:sldMk cId="3209357526" sldId="539"/>
            <ac:spMk id="3" creationId="{D4CB5A7D-E620-B87B-BA11-482ED593A958}"/>
          </ac:spMkLst>
        </pc:spChg>
        <pc:spChg chg="mod">
          <ac:chgData name="Katz, Lee S. (CDC/NCEZID/DFWED/EDLB)" userId="2f2a2d86-0949-46a4-8abf-a07c88803aba" providerId="ADAL" clId="{BC0A7301-F0E6-4FA8-9C93-57CA69692331}" dt="2025-01-22T18:54:36.804" v="62" actId="27636"/>
          <ac:spMkLst>
            <pc:docMk/>
            <pc:sldMk cId="3209357526" sldId="539"/>
            <ac:spMk id="4" creationId="{BA49132F-D984-56BA-4122-98E95E2FBCAE}"/>
          </ac:spMkLst>
        </pc:spChg>
        <pc:spChg chg="add mod">
          <ac:chgData name="Katz, Lee S. (CDC/NCEZID/DFWED/EDLB)" userId="2f2a2d86-0949-46a4-8abf-a07c88803aba" providerId="ADAL" clId="{BC0A7301-F0E6-4FA8-9C93-57CA69692331}" dt="2025-01-22T18:55:38.933" v="110"/>
          <ac:spMkLst>
            <pc:docMk/>
            <pc:sldMk cId="3209357526" sldId="539"/>
            <ac:spMk id="6" creationId="{0693147A-820F-587E-97B2-7E4786DEAB70}"/>
          </ac:spMkLst>
        </pc:spChg>
        <pc:picChg chg="add mod">
          <ac:chgData name="Katz, Lee S. (CDC/NCEZID/DFWED/EDLB)" userId="2f2a2d86-0949-46a4-8abf-a07c88803aba" providerId="ADAL" clId="{BC0A7301-F0E6-4FA8-9C93-57CA69692331}" dt="2025-01-22T18:53:25.586" v="38"/>
          <ac:picMkLst>
            <pc:docMk/>
            <pc:sldMk cId="3209357526" sldId="539"/>
            <ac:picMk id="5" creationId="{0948C4E9-E485-4114-60D0-D589BB5865F3}"/>
          </ac:picMkLst>
        </pc:picChg>
        <pc:picChg chg="add mod ord">
          <ac:chgData name="Katz, Lee S. (CDC/NCEZID/DFWED/EDLB)" userId="2f2a2d86-0949-46a4-8abf-a07c88803aba" providerId="ADAL" clId="{BC0A7301-F0E6-4FA8-9C93-57CA69692331}" dt="2025-01-22T19:08:01.400" v="114" actId="167"/>
          <ac:picMkLst>
            <pc:docMk/>
            <pc:sldMk cId="3209357526" sldId="539"/>
            <ac:picMk id="8" creationId="{3F78CA27-E277-2E8A-6CAB-45756229A1B2}"/>
          </ac:picMkLst>
        </pc:picChg>
      </pc:sldChg>
      <pc:sldChg chg="addSp delSp modSp new mod ord modNotesTx">
        <pc:chgData name="Katz, Lee S. (CDC/NCEZID/DFWED/EDLB)" userId="2f2a2d86-0949-46a4-8abf-a07c88803aba" providerId="ADAL" clId="{BC0A7301-F0E6-4FA8-9C93-57CA69692331}" dt="2025-01-22T19:26:37.829" v="223" actId="22"/>
        <pc:sldMkLst>
          <pc:docMk/>
          <pc:sldMk cId="263274664" sldId="540"/>
        </pc:sldMkLst>
        <pc:spChg chg="mod">
          <ac:chgData name="Katz, Lee S. (CDC/NCEZID/DFWED/EDLB)" userId="2f2a2d86-0949-46a4-8abf-a07c88803aba" providerId="ADAL" clId="{BC0A7301-F0E6-4FA8-9C93-57CA69692331}" dt="2025-01-22T19:16:51.876" v="130"/>
          <ac:spMkLst>
            <pc:docMk/>
            <pc:sldMk cId="263274664" sldId="540"/>
            <ac:spMk id="2" creationId="{E00C35E5-2E02-3768-0422-CD5502DCD016}"/>
          </ac:spMkLst>
        </pc:spChg>
        <pc:spChg chg="del">
          <ac:chgData name="Katz, Lee S. (CDC/NCEZID/DFWED/EDLB)" userId="2f2a2d86-0949-46a4-8abf-a07c88803aba" providerId="ADAL" clId="{BC0A7301-F0E6-4FA8-9C93-57CA69692331}" dt="2025-01-22T19:15:55.917" v="118" actId="22"/>
          <ac:spMkLst>
            <pc:docMk/>
            <pc:sldMk cId="263274664" sldId="540"/>
            <ac:spMk id="3" creationId="{077E1447-1591-7278-24C1-022CC3C2DEE6}"/>
          </ac:spMkLst>
        </pc:spChg>
        <pc:spChg chg="mod">
          <ac:chgData name="Katz, Lee S. (CDC/NCEZID/DFWED/EDLB)" userId="2f2a2d86-0949-46a4-8abf-a07c88803aba" providerId="ADAL" clId="{BC0A7301-F0E6-4FA8-9C93-57CA69692331}" dt="2025-01-22T19:23:49.380" v="210" actId="1038"/>
          <ac:spMkLst>
            <pc:docMk/>
            <pc:sldMk cId="263274664" sldId="540"/>
            <ac:spMk id="4" creationId="{351E00D8-28C8-5658-B3B2-DBF3C48ED13B}"/>
          </ac:spMkLst>
        </pc:spChg>
        <pc:spChg chg="add del mod">
          <ac:chgData name="Katz, Lee S. (CDC/NCEZID/DFWED/EDLB)" userId="2f2a2d86-0949-46a4-8abf-a07c88803aba" providerId="ADAL" clId="{BC0A7301-F0E6-4FA8-9C93-57CA69692331}" dt="2025-01-22T19:26:37.829" v="223" actId="22"/>
          <ac:spMkLst>
            <pc:docMk/>
            <pc:sldMk cId="263274664" sldId="540"/>
            <ac:spMk id="9" creationId="{6C8A09AD-808F-C4F2-FD1E-D2AD26FB05C3}"/>
          </ac:spMkLst>
        </pc:spChg>
        <pc:picChg chg="add del mod ord">
          <ac:chgData name="Katz, Lee S. (CDC/NCEZID/DFWED/EDLB)" userId="2f2a2d86-0949-46a4-8abf-a07c88803aba" providerId="ADAL" clId="{BC0A7301-F0E6-4FA8-9C93-57CA69692331}" dt="2025-01-22T19:26:32.319" v="220" actId="478"/>
          <ac:picMkLst>
            <pc:docMk/>
            <pc:sldMk cId="263274664" sldId="540"/>
            <ac:picMk id="6" creationId="{BCB37A25-5AD9-81E6-2667-D19636AE684D}"/>
          </ac:picMkLst>
        </pc:picChg>
        <pc:picChg chg="add mod">
          <ac:chgData name="Katz, Lee S. (CDC/NCEZID/DFWED/EDLB)" userId="2f2a2d86-0949-46a4-8abf-a07c88803aba" providerId="ADAL" clId="{BC0A7301-F0E6-4FA8-9C93-57CA69692331}" dt="2025-01-22T19:23:49.380" v="210" actId="1038"/>
          <ac:picMkLst>
            <pc:docMk/>
            <pc:sldMk cId="263274664" sldId="540"/>
            <ac:picMk id="7" creationId="{0B69A327-53D6-59ED-3284-D96E837D05B3}"/>
          </ac:picMkLst>
        </pc:picChg>
        <pc:picChg chg="add del">
          <ac:chgData name="Katz, Lee S. (CDC/NCEZID/DFWED/EDLB)" userId="2f2a2d86-0949-46a4-8abf-a07c88803aba" providerId="ADAL" clId="{BC0A7301-F0E6-4FA8-9C93-57CA69692331}" dt="2025-01-22T19:26:35.209" v="222" actId="22"/>
          <ac:picMkLst>
            <pc:docMk/>
            <pc:sldMk cId="263274664" sldId="540"/>
            <ac:picMk id="11" creationId="{DF556EF7-0D0C-C7A1-F5D9-38EB4EC72FB1}"/>
          </ac:picMkLst>
        </pc:picChg>
        <pc:picChg chg="add mod ord">
          <ac:chgData name="Katz, Lee S. (CDC/NCEZID/DFWED/EDLB)" userId="2f2a2d86-0949-46a4-8abf-a07c88803aba" providerId="ADAL" clId="{BC0A7301-F0E6-4FA8-9C93-57CA69692331}" dt="2025-01-22T19:26:37.829" v="223" actId="22"/>
          <ac:picMkLst>
            <pc:docMk/>
            <pc:sldMk cId="263274664" sldId="540"/>
            <ac:picMk id="13" creationId="{4BE84D9A-1301-C10E-70A2-FD4F06B9F5C2}"/>
          </ac:picMkLst>
        </pc:picChg>
      </pc:sldChg>
      <pc:sldChg chg="addSp delSp modSp add mod modClrScheme chgLayout modNotesTx">
        <pc:chgData name="Katz, Lee S. (CDC/NCEZID/DFWED/EDLB)" userId="2f2a2d86-0949-46a4-8abf-a07c88803aba" providerId="ADAL" clId="{BC0A7301-F0E6-4FA8-9C93-57CA69692331}" dt="2025-01-22T19:26:48.314" v="224"/>
        <pc:sldMkLst>
          <pc:docMk/>
          <pc:sldMk cId="2256718354" sldId="541"/>
        </pc:sldMkLst>
        <pc:spChg chg="mod ord">
          <ac:chgData name="Katz, Lee S. (CDC/NCEZID/DFWED/EDLB)" userId="2f2a2d86-0949-46a4-8abf-a07c88803aba" providerId="ADAL" clId="{BC0A7301-F0E6-4FA8-9C93-57CA69692331}" dt="2025-01-22T19:25:32.235" v="215" actId="700"/>
          <ac:spMkLst>
            <pc:docMk/>
            <pc:sldMk cId="2256718354" sldId="541"/>
            <ac:spMk id="2" creationId="{E00C35E5-2E02-3768-0422-CD5502DCD016}"/>
          </ac:spMkLst>
        </pc:spChg>
        <pc:spChg chg="del mod">
          <ac:chgData name="Katz, Lee S. (CDC/NCEZID/DFWED/EDLB)" userId="2f2a2d86-0949-46a4-8abf-a07c88803aba" providerId="ADAL" clId="{BC0A7301-F0E6-4FA8-9C93-57CA69692331}" dt="2025-01-22T19:25:32.235" v="215" actId="700"/>
          <ac:spMkLst>
            <pc:docMk/>
            <pc:sldMk cId="2256718354" sldId="541"/>
            <ac:spMk id="4" creationId="{351E00D8-28C8-5658-B3B2-DBF3C48ED13B}"/>
          </ac:spMkLst>
        </pc:spChg>
        <pc:spChg chg="add del mod">
          <ac:chgData name="Katz, Lee S. (CDC/NCEZID/DFWED/EDLB)" userId="2f2a2d86-0949-46a4-8abf-a07c88803aba" providerId="ADAL" clId="{BC0A7301-F0E6-4FA8-9C93-57CA69692331}" dt="2025-01-22T19:17:25.813" v="135" actId="22"/>
          <ac:spMkLst>
            <pc:docMk/>
            <pc:sldMk cId="2256718354" sldId="541"/>
            <ac:spMk id="5" creationId="{CB38BDB8-5807-0170-EEB9-40C994F8DC3B}"/>
          </ac:spMkLst>
        </pc:spChg>
        <pc:spChg chg="add del mod">
          <ac:chgData name="Katz, Lee S. (CDC/NCEZID/DFWED/EDLB)" userId="2f2a2d86-0949-46a4-8abf-a07c88803aba" providerId="ADAL" clId="{BC0A7301-F0E6-4FA8-9C93-57CA69692331}" dt="2025-01-22T19:26:16.329" v="219" actId="22"/>
          <ac:spMkLst>
            <pc:docMk/>
            <pc:sldMk cId="2256718354" sldId="541"/>
            <ac:spMk id="13" creationId="{2965B448-F24A-F074-062F-6E9901982B17}"/>
          </ac:spMkLst>
        </pc:spChg>
        <pc:picChg chg="del">
          <ac:chgData name="Katz, Lee S. (CDC/NCEZID/DFWED/EDLB)" userId="2f2a2d86-0949-46a4-8abf-a07c88803aba" providerId="ADAL" clId="{BC0A7301-F0E6-4FA8-9C93-57CA69692331}" dt="2025-01-22T19:17:22.637" v="132" actId="478"/>
          <ac:picMkLst>
            <pc:docMk/>
            <pc:sldMk cId="2256718354" sldId="541"/>
            <ac:picMk id="6" creationId="{BCB37A25-5AD9-81E6-2667-D19636AE684D}"/>
          </ac:picMkLst>
        </pc:picChg>
        <pc:picChg chg="del">
          <ac:chgData name="Katz, Lee S. (CDC/NCEZID/DFWED/EDLB)" userId="2f2a2d86-0949-46a4-8abf-a07c88803aba" providerId="ADAL" clId="{BC0A7301-F0E6-4FA8-9C93-57CA69692331}" dt="2025-01-22T19:25:14.319" v="214" actId="478"/>
          <ac:picMkLst>
            <pc:docMk/>
            <pc:sldMk cId="2256718354" sldId="541"/>
            <ac:picMk id="7" creationId="{0B69A327-53D6-59ED-3284-D96E837D05B3}"/>
          </ac:picMkLst>
        </pc:picChg>
        <pc:picChg chg="add del">
          <ac:chgData name="Katz, Lee S. (CDC/NCEZID/DFWED/EDLB)" userId="2f2a2d86-0949-46a4-8abf-a07c88803aba" providerId="ADAL" clId="{BC0A7301-F0E6-4FA8-9C93-57CA69692331}" dt="2025-01-22T19:17:23.972" v="134" actId="22"/>
          <ac:picMkLst>
            <pc:docMk/>
            <pc:sldMk cId="2256718354" sldId="541"/>
            <ac:picMk id="9" creationId="{2834688B-A363-90AB-F93F-4D0C4803F183}"/>
          </ac:picMkLst>
        </pc:picChg>
        <pc:picChg chg="add del mod ord">
          <ac:chgData name="Katz, Lee S. (CDC/NCEZID/DFWED/EDLB)" userId="2f2a2d86-0949-46a4-8abf-a07c88803aba" providerId="ADAL" clId="{BC0A7301-F0E6-4FA8-9C93-57CA69692331}" dt="2025-01-22T19:26:12.569" v="216" actId="478"/>
          <ac:picMkLst>
            <pc:docMk/>
            <pc:sldMk cId="2256718354" sldId="541"/>
            <ac:picMk id="11" creationId="{B4DEC604-C835-22E7-3C4A-DB7C66CAE562}"/>
          </ac:picMkLst>
        </pc:picChg>
        <pc:picChg chg="add del">
          <ac:chgData name="Katz, Lee S. (CDC/NCEZID/DFWED/EDLB)" userId="2f2a2d86-0949-46a4-8abf-a07c88803aba" providerId="ADAL" clId="{BC0A7301-F0E6-4FA8-9C93-57CA69692331}" dt="2025-01-22T19:26:14.259" v="218" actId="22"/>
          <ac:picMkLst>
            <pc:docMk/>
            <pc:sldMk cId="2256718354" sldId="541"/>
            <ac:picMk id="15" creationId="{C9B8DD09-4FE2-9073-5F2F-FF9FD25E5BE4}"/>
          </ac:picMkLst>
        </pc:picChg>
        <pc:picChg chg="add mod ord">
          <ac:chgData name="Katz, Lee S. (CDC/NCEZID/DFWED/EDLB)" userId="2f2a2d86-0949-46a4-8abf-a07c88803aba" providerId="ADAL" clId="{BC0A7301-F0E6-4FA8-9C93-57CA69692331}" dt="2025-01-22T19:26:16.329" v="219" actId="22"/>
          <ac:picMkLst>
            <pc:docMk/>
            <pc:sldMk cId="2256718354" sldId="541"/>
            <ac:picMk id="17" creationId="{13792032-5452-6AD4-76A4-75F4E202DD79}"/>
          </ac:picMkLst>
        </pc:picChg>
      </pc:sldChg>
      <pc:sldChg chg="addSp delSp modSp new mod modClrScheme chgLayout modNotesTx">
        <pc:chgData name="Katz, Lee S. (CDC/NCEZID/DFWED/EDLB)" userId="2f2a2d86-0949-46a4-8abf-a07c88803aba" providerId="ADAL" clId="{BC0A7301-F0E6-4FA8-9C93-57CA69692331}" dt="2025-01-22T19:34:29.043" v="263" actId="22"/>
        <pc:sldMkLst>
          <pc:docMk/>
          <pc:sldMk cId="3394296988" sldId="542"/>
        </pc:sldMkLst>
        <pc:spChg chg="mod ord">
          <ac:chgData name="Katz, Lee S. (CDC/NCEZID/DFWED/EDLB)" userId="2f2a2d86-0949-46a4-8abf-a07c88803aba" providerId="ADAL" clId="{BC0A7301-F0E6-4FA8-9C93-57CA69692331}" dt="2025-01-22T19:34:26.933" v="262" actId="700"/>
          <ac:spMkLst>
            <pc:docMk/>
            <pc:sldMk cId="3394296988" sldId="542"/>
            <ac:spMk id="2" creationId="{B477214C-5829-9243-4DEC-B58388B9F57B}"/>
          </ac:spMkLst>
        </pc:spChg>
        <pc:spChg chg="del mod ord">
          <ac:chgData name="Katz, Lee S. (CDC/NCEZID/DFWED/EDLB)" userId="2f2a2d86-0949-46a4-8abf-a07c88803aba" providerId="ADAL" clId="{BC0A7301-F0E6-4FA8-9C93-57CA69692331}" dt="2025-01-22T19:34:26.933" v="262" actId="700"/>
          <ac:spMkLst>
            <pc:docMk/>
            <pc:sldMk cId="3394296988" sldId="542"/>
            <ac:spMk id="3" creationId="{064FAFD9-E0DA-31D5-959D-C5F946DAD02B}"/>
          </ac:spMkLst>
        </pc:spChg>
        <pc:spChg chg="del">
          <ac:chgData name="Katz, Lee S. (CDC/NCEZID/DFWED/EDLB)" userId="2f2a2d86-0949-46a4-8abf-a07c88803aba" providerId="ADAL" clId="{BC0A7301-F0E6-4FA8-9C93-57CA69692331}" dt="2025-01-22T19:34:26.933" v="262" actId="700"/>
          <ac:spMkLst>
            <pc:docMk/>
            <pc:sldMk cId="3394296988" sldId="542"/>
            <ac:spMk id="4" creationId="{49C6F942-DDA1-6EC8-2FAB-9F49E09FF715}"/>
          </ac:spMkLst>
        </pc:spChg>
        <pc:spChg chg="add mod">
          <ac:chgData name="Katz, Lee S. (CDC/NCEZID/DFWED/EDLB)" userId="2f2a2d86-0949-46a4-8abf-a07c88803aba" providerId="ADAL" clId="{BC0A7301-F0E6-4FA8-9C93-57CA69692331}" dt="2025-01-22T19:30:39.259" v="256"/>
          <ac:spMkLst>
            <pc:docMk/>
            <pc:sldMk cId="3394296988" sldId="542"/>
            <ac:spMk id="5" creationId="{FDA62247-F13A-0F9A-38EF-F3BD76F95A87}"/>
          </ac:spMkLst>
        </pc:spChg>
        <pc:spChg chg="add del mod ord">
          <ac:chgData name="Katz, Lee S. (CDC/NCEZID/DFWED/EDLB)" userId="2f2a2d86-0949-46a4-8abf-a07c88803aba" providerId="ADAL" clId="{BC0A7301-F0E6-4FA8-9C93-57CA69692331}" dt="2025-01-22T19:34:29.043" v="263" actId="22"/>
          <ac:spMkLst>
            <pc:docMk/>
            <pc:sldMk cId="3394296988" sldId="542"/>
            <ac:spMk id="6" creationId="{CAF2DD30-AB84-FD78-0893-CECBA2388417}"/>
          </ac:spMkLst>
        </pc:spChg>
        <pc:picChg chg="add mod ord">
          <ac:chgData name="Katz, Lee S. (CDC/NCEZID/DFWED/EDLB)" userId="2f2a2d86-0949-46a4-8abf-a07c88803aba" providerId="ADAL" clId="{BC0A7301-F0E6-4FA8-9C93-57CA69692331}" dt="2025-01-22T19:34:29.043" v="263" actId="22"/>
          <ac:picMkLst>
            <pc:docMk/>
            <pc:sldMk cId="3394296988" sldId="542"/>
            <ac:picMk id="8" creationId="{91F3ED2B-E6BE-A7A8-F1AD-4CA753B6C299}"/>
          </ac:picMkLst>
        </pc:picChg>
      </pc:sldChg>
      <pc:sldChg chg="new del">
        <pc:chgData name="Katz, Lee S. (CDC/NCEZID/DFWED/EDLB)" userId="2f2a2d86-0949-46a4-8abf-a07c88803aba" providerId="ADAL" clId="{BC0A7301-F0E6-4FA8-9C93-57CA69692331}" dt="2025-01-22T19:34:36.653" v="265" actId="680"/>
        <pc:sldMkLst>
          <pc:docMk/>
          <pc:sldMk cId="1785823369" sldId="543"/>
        </pc:sldMkLst>
      </pc:sldChg>
      <pc:sldChg chg="addSp delSp modSp add mod">
        <pc:chgData name="Katz, Lee S. (CDC/NCEZID/DFWED/EDLB)" userId="2f2a2d86-0949-46a4-8abf-a07c88803aba" providerId="ADAL" clId="{BC0A7301-F0E6-4FA8-9C93-57CA69692331}" dt="2025-01-22T19:35:24.932" v="273" actId="22"/>
        <pc:sldMkLst>
          <pc:docMk/>
          <pc:sldMk cId="3733317042" sldId="543"/>
        </pc:sldMkLst>
        <pc:spChg chg="add del mod">
          <ac:chgData name="Katz, Lee S. (CDC/NCEZID/DFWED/EDLB)" userId="2f2a2d86-0949-46a4-8abf-a07c88803aba" providerId="ADAL" clId="{BC0A7301-F0E6-4FA8-9C93-57CA69692331}" dt="2025-01-22T19:35:24.932" v="273" actId="22"/>
          <ac:spMkLst>
            <pc:docMk/>
            <pc:sldMk cId="3733317042" sldId="543"/>
            <ac:spMk id="4" creationId="{40B91363-365D-2E3D-D0C0-148844C33EBD}"/>
          </ac:spMkLst>
        </pc:spChg>
        <pc:picChg chg="add mod ord">
          <ac:chgData name="Katz, Lee S. (CDC/NCEZID/DFWED/EDLB)" userId="2f2a2d86-0949-46a4-8abf-a07c88803aba" providerId="ADAL" clId="{BC0A7301-F0E6-4FA8-9C93-57CA69692331}" dt="2025-01-22T19:35:24.932" v="273" actId="22"/>
          <ac:picMkLst>
            <pc:docMk/>
            <pc:sldMk cId="3733317042" sldId="543"/>
            <ac:picMk id="7" creationId="{66522691-0606-44DC-C135-930FD82A73A7}"/>
          </ac:picMkLst>
        </pc:picChg>
        <pc:picChg chg="del">
          <ac:chgData name="Katz, Lee S. (CDC/NCEZID/DFWED/EDLB)" userId="2f2a2d86-0949-46a4-8abf-a07c88803aba" providerId="ADAL" clId="{BC0A7301-F0E6-4FA8-9C93-57CA69692331}" dt="2025-01-22T19:34:44.393" v="268" actId="478"/>
          <ac:picMkLst>
            <pc:docMk/>
            <pc:sldMk cId="3733317042" sldId="543"/>
            <ac:picMk id="8" creationId="{91F3ED2B-E6BE-A7A8-F1AD-4CA753B6C299}"/>
          </ac:picMkLst>
        </pc:picChg>
      </pc:sldChg>
      <pc:sldChg chg="addSp delSp modSp add mod ord">
        <pc:chgData name="Katz, Lee S. (CDC/NCEZID/DFWED/EDLB)" userId="2f2a2d86-0949-46a4-8abf-a07c88803aba" providerId="ADAL" clId="{BC0A7301-F0E6-4FA8-9C93-57CA69692331}" dt="2025-01-22T19:35:10.663" v="272"/>
        <pc:sldMkLst>
          <pc:docMk/>
          <pc:sldMk cId="2664841911" sldId="544"/>
        </pc:sldMkLst>
        <pc:spChg chg="add del mod">
          <ac:chgData name="Katz, Lee S. (CDC/NCEZID/DFWED/EDLB)" userId="2f2a2d86-0949-46a4-8abf-a07c88803aba" providerId="ADAL" clId="{BC0A7301-F0E6-4FA8-9C93-57CA69692331}" dt="2025-01-22T19:35:07.052" v="270" actId="22"/>
          <ac:spMkLst>
            <pc:docMk/>
            <pc:sldMk cId="2664841911" sldId="544"/>
            <ac:spMk id="4" creationId="{F451C03D-FBF2-F3F3-95EB-6894D8B323DC}"/>
          </ac:spMkLst>
        </pc:spChg>
        <pc:picChg chg="add mod ord">
          <ac:chgData name="Katz, Lee S. (CDC/NCEZID/DFWED/EDLB)" userId="2f2a2d86-0949-46a4-8abf-a07c88803aba" providerId="ADAL" clId="{BC0A7301-F0E6-4FA8-9C93-57CA69692331}" dt="2025-01-22T19:35:07.052" v="270" actId="22"/>
          <ac:picMkLst>
            <pc:docMk/>
            <pc:sldMk cId="2664841911" sldId="544"/>
            <ac:picMk id="7" creationId="{8F6D0DEB-92AB-E45F-ED45-D2062362553A}"/>
          </ac:picMkLst>
        </pc:picChg>
        <pc:picChg chg="del">
          <ac:chgData name="Katz, Lee S. (CDC/NCEZID/DFWED/EDLB)" userId="2f2a2d86-0949-46a4-8abf-a07c88803aba" providerId="ADAL" clId="{BC0A7301-F0E6-4FA8-9C93-57CA69692331}" dt="2025-01-22T19:34:46.843" v="269" actId="478"/>
          <ac:picMkLst>
            <pc:docMk/>
            <pc:sldMk cId="2664841911" sldId="544"/>
            <ac:picMk id="8" creationId="{91F3ED2B-E6BE-A7A8-F1AD-4CA753B6C299}"/>
          </ac:picMkLst>
        </pc:picChg>
      </pc:sldChg>
      <pc:sldChg chg="addSp delSp modSp new mod modClrScheme chgLayout modNotesTx">
        <pc:chgData name="Katz, Lee S. (CDC/NCEZID/DFWED/EDLB)" userId="2f2a2d86-0949-46a4-8abf-a07c88803aba" providerId="ADAL" clId="{BC0A7301-F0E6-4FA8-9C93-57CA69692331}" dt="2025-01-22T19:42:14.800" v="288" actId="14100"/>
        <pc:sldMkLst>
          <pc:docMk/>
          <pc:sldMk cId="2672453024" sldId="545"/>
        </pc:sldMkLst>
        <pc:spChg chg="del mod ord">
          <ac:chgData name="Katz, Lee S. (CDC/NCEZID/DFWED/EDLB)" userId="2f2a2d86-0949-46a4-8abf-a07c88803aba" providerId="ADAL" clId="{BC0A7301-F0E6-4FA8-9C93-57CA69692331}" dt="2025-01-22T19:39:35.851" v="276" actId="700"/>
          <ac:spMkLst>
            <pc:docMk/>
            <pc:sldMk cId="2672453024" sldId="545"/>
            <ac:spMk id="2" creationId="{5C6C62FB-4C3F-150B-D6BF-C4BC6E56C17D}"/>
          </ac:spMkLst>
        </pc:spChg>
        <pc:spChg chg="del mod ord">
          <ac:chgData name="Katz, Lee S. (CDC/NCEZID/DFWED/EDLB)" userId="2f2a2d86-0949-46a4-8abf-a07c88803aba" providerId="ADAL" clId="{BC0A7301-F0E6-4FA8-9C93-57CA69692331}" dt="2025-01-22T19:39:35.851" v="276" actId="700"/>
          <ac:spMkLst>
            <pc:docMk/>
            <pc:sldMk cId="2672453024" sldId="545"/>
            <ac:spMk id="3" creationId="{AC176230-D401-7E35-8AD9-42B1083DD6E9}"/>
          </ac:spMkLst>
        </pc:spChg>
        <pc:spChg chg="del">
          <ac:chgData name="Katz, Lee S. (CDC/NCEZID/DFWED/EDLB)" userId="2f2a2d86-0949-46a4-8abf-a07c88803aba" providerId="ADAL" clId="{BC0A7301-F0E6-4FA8-9C93-57CA69692331}" dt="2025-01-22T19:39:35.851" v="276" actId="700"/>
          <ac:spMkLst>
            <pc:docMk/>
            <pc:sldMk cId="2672453024" sldId="545"/>
            <ac:spMk id="4" creationId="{F404C082-9608-D18E-49B5-F934B4216EC3}"/>
          </ac:spMkLst>
        </pc:spChg>
        <pc:spChg chg="add mod ord">
          <ac:chgData name="Katz, Lee S. (CDC/NCEZID/DFWED/EDLB)" userId="2f2a2d86-0949-46a4-8abf-a07c88803aba" providerId="ADAL" clId="{BC0A7301-F0E6-4FA8-9C93-57CA69692331}" dt="2025-01-22T19:42:05.910" v="285"/>
          <ac:spMkLst>
            <pc:docMk/>
            <pc:sldMk cId="2672453024" sldId="545"/>
            <ac:spMk id="5" creationId="{34748A5A-C1EE-EB88-C517-7C6FAD5B16F0}"/>
          </ac:spMkLst>
        </pc:spChg>
        <pc:spChg chg="add del mod ord">
          <ac:chgData name="Katz, Lee S. (CDC/NCEZID/DFWED/EDLB)" userId="2f2a2d86-0949-46a4-8abf-a07c88803aba" providerId="ADAL" clId="{BC0A7301-F0E6-4FA8-9C93-57CA69692331}" dt="2025-01-22T19:39:38.391" v="277" actId="22"/>
          <ac:spMkLst>
            <pc:docMk/>
            <pc:sldMk cId="2672453024" sldId="545"/>
            <ac:spMk id="6" creationId="{4CA6DD81-26DF-F5C6-509C-B82586669ED4}"/>
          </ac:spMkLst>
        </pc:spChg>
        <pc:spChg chg="add del mod">
          <ac:chgData name="Katz, Lee S. (CDC/NCEZID/DFWED/EDLB)" userId="2f2a2d86-0949-46a4-8abf-a07c88803aba" providerId="ADAL" clId="{BC0A7301-F0E6-4FA8-9C93-57CA69692331}" dt="2025-01-22T19:41:52.180" v="282" actId="22"/>
          <ac:spMkLst>
            <pc:docMk/>
            <pc:sldMk cId="2672453024" sldId="545"/>
            <ac:spMk id="10" creationId="{9EE57587-CC1D-97E2-D2E8-737735F283C1}"/>
          </ac:spMkLst>
        </pc:spChg>
        <pc:picChg chg="add del mod ord">
          <ac:chgData name="Katz, Lee S. (CDC/NCEZID/DFWED/EDLB)" userId="2f2a2d86-0949-46a4-8abf-a07c88803aba" providerId="ADAL" clId="{BC0A7301-F0E6-4FA8-9C93-57CA69692331}" dt="2025-01-22T19:41:48.690" v="279" actId="478"/>
          <ac:picMkLst>
            <pc:docMk/>
            <pc:sldMk cId="2672453024" sldId="545"/>
            <ac:picMk id="8" creationId="{E4F2E6E7-B19D-1445-5C52-E062BCDB1122}"/>
          </ac:picMkLst>
        </pc:picChg>
        <pc:picChg chg="add del">
          <ac:chgData name="Katz, Lee S. (CDC/NCEZID/DFWED/EDLB)" userId="2f2a2d86-0949-46a4-8abf-a07c88803aba" providerId="ADAL" clId="{BC0A7301-F0E6-4FA8-9C93-57CA69692331}" dt="2025-01-22T19:41:50.310" v="281" actId="22"/>
          <ac:picMkLst>
            <pc:docMk/>
            <pc:sldMk cId="2672453024" sldId="545"/>
            <ac:picMk id="12" creationId="{6C0F5B89-62C0-5877-EA11-885902B74009}"/>
          </ac:picMkLst>
        </pc:picChg>
        <pc:picChg chg="add mod ord">
          <ac:chgData name="Katz, Lee S. (CDC/NCEZID/DFWED/EDLB)" userId="2f2a2d86-0949-46a4-8abf-a07c88803aba" providerId="ADAL" clId="{BC0A7301-F0E6-4FA8-9C93-57CA69692331}" dt="2025-01-22T19:41:52.180" v="282" actId="22"/>
          <ac:picMkLst>
            <pc:docMk/>
            <pc:sldMk cId="2672453024" sldId="545"/>
            <ac:picMk id="14" creationId="{1A2097BC-3B2D-5097-AF5C-81B53418E6CE}"/>
          </ac:picMkLst>
        </pc:picChg>
        <pc:picChg chg="add mod">
          <ac:chgData name="Katz, Lee S. (CDC/NCEZID/DFWED/EDLB)" userId="2f2a2d86-0949-46a4-8abf-a07c88803aba" providerId="ADAL" clId="{BC0A7301-F0E6-4FA8-9C93-57CA69692331}" dt="2025-01-22T19:42:14.800" v="288" actId="14100"/>
          <ac:picMkLst>
            <pc:docMk/>
            <pc:sldMk cId="2672453024" sldId="545"/>
            <ac:picMk id="15" creationId="{9CB68ECB-9D2B-B5AB-0897-182D3979AD55}"/>
          </ac:picMkLst>
        </pc:picChg>
      </pc:sldChg>
    </pc:docChg>
  </pc:docChgLst>
  <pc:docChgLst>
    <pc:chgData name="Katz, Lee S. (CDC/NCEZID/DFWED/EDLB)" userId="2f2a2d86-0949-46a4-8abf-a07c88803aba" providerId="ADAL" clId="{6092D95B-B0AF-4F84-AB53-D96AB4F6E26E}"/>
    <pc:docChg chg="undo redo custSel addSld delSld modSld sldOrd">
      <pc:chgData name="Katz, Lee S. (CDC/NCEZID/DFWED/EDLB)" userId="2f2a2d86-0949-46a4-8abf-a07c88803aba" providerId="ADAL" clId="{6092D95B-B0AF-4F84-AB53-D96AB4F6E26E}" dt="2024-09-04T19:23:47.415" v="612" actId="20577"/>
      <pc:docMkLst>
        <pc:docMk/>
      </pc:docMkLst>
      <pc:sldChg chg="modSp mod modNotesTx">
        <pc:chgData name="Katz, Lee S. (CDC/NCEZID/DFWED/EDLB)" userId="2f2a2d86-0949-46a4-8abf-a07c88803aba" providerId="ADAL" clId="{6092D95B-B0AF-4F84-AB53-D96AB4F6E26E}" dt="2024-09-04T19:23:47.415" v="612" actId="20577"/>
        <pc:sldMkLst>
          <pc:docMk/>
          <pc:sldMk cId="1385998423" sldId="256"/>
        </pc:sldMkLst>
        <pc:spChg chg="mod">
          <ac:chgData name="Katz, Lee S. (CDC/NCEZID/DFWED/EDLB)" userId="2f2a2d86-0949-46a4-8abf-a07c88803aba" providerId="ADAL" clId="{6092D95B-B0AF-4F84-AB53-D96AB4F6E26E}" dt="2024-09-04T17:16:20.729" v="2" actId="20577"/>
          <ac:spMkLst>
            <pc:docMk/>
            <pc:sldMk cId="1385998423" sldId="256"/>
            <ac:spMk id="2" creationId="{B8672CAE-2D79-4FCE-A04C-AF9D416C8D1D}"/>
          </ac:spMkLst>
        </pc:spChg>
      </pc:sldChg>
      <pc:sldChg chg="addSp delSp modSp mod">
        <pc:chgData name="Katz, Lee S. (CDC/NCEZID/DFWED/EDLB)" userId="2f2a2d86-0949-46a4-8abf-a07c88803aba" providerId="ADAL" clId="{6092D95B-B0AF-4F84-AB53-D96AB4F6E26E}" dt="2024-09-04T18:27:56.452" v="25" actId="20577"/>
        <pc:sldMkLst>
          <pc:docMk/>
          <pc:sldMk cId="2724737130" sldId="258"/>
        </pc:sldMkLst>
        <pc:spChg chg="mod">
          <ac:chgData name="Katz, Lee S. (CDC/NCEZID/DFWED/EDLB)" userId="2f2a2d86-0949-46a4-8abf-a07c88803aba" providerId="ADAL" clId="{6092D95B-B0AF-4F84-AB53-D96AB4F6E26E}" dt="2024-09-04T18:27:56.452" v="25" actId="20577"/>
          <ac:spMkLst>
            <pc:docMk/>
            <pc:sldMk cId="2724737130" sldId="258"/>
            <ac:spMk id="5" creationId="{CF028E8E-EC92-478A-B6F4-8CF9EC5BBED5}"/>
          </ac:spMkLst>
        </pc:spChg>
        <pc:picChg chg="add del mod">
          <ac:chgData name="Katz, Lee S. (CDC/NCEZID/DFWED/EDLB)" userId="2f2a2d86-0949-46a4-8abf-a07c88803aba" providerId="ADAL" clId="{6092D95B-B0AF-4F84-AB53-D96AB4F6E26E}" dt="2024-09-04T18:27:29.219" v="5" actId="478"/>
          <ac:picMkLst>
            <pc:docMk/>
            <pc:sldMk cId="2724737130" sldId="258"/>
            <ac:picMk id="3" creationId="{A7A80BA5-4188-930F-AA63-97BDC58D0CD9}"/>
          </ac:picMkLst>
        </pc:picChg>
        <pc:picChg chg="add mod">
          <ac:chgData name="Katz, Lee S. (CDC/NCEZID/DFWED/EDLB)" userId="2f2a2d86-0949-46a4-8abf-a07c88803aba" providerId="ADAL" clId="{6092D95B-B0AF-4F84-AB53-D96AB4F6E26E}" dt="2024-09-04T18:27:37.828" v="9" actId="1076"/>
          <ac:picMkLst>
            <pc:docMk/>
            <pc:sldMk cId="2724737130" sldId="258"/>
            <ac:picMk id="7" creationId="{E308B7E7-E6C8-8810-978E-42BC245F70DA}"/>
          </ac:picMkLst>
        </pc:picChg>
      </pc:sldChg>
      <pc:sldChg chg="addSp modSp mod">
        <pc:chgData name="Katz, Lee S. (CDC/NCEZID/DFWED/EDLB)" userId="2f2a2d86-0949-46a4-8abf-a07c88803aba" providerId="ADAL" clId="{6092D95B-B0AF-4F84-AB53-D96AB4F6E26E}" dt="2024-09-04T18:28:09.884" v="27" actId="1076"/>
        <pc:sldMkLst>
          <pc:docMk/>
          <pc:sldMk cId="2245935461" sldId="259"/>
        </pc:sldMkLst>
        <pc:picChg chg="add mod">
          <ac:chgData name="Katz, Lee S. (CDC/NCEZID/DFWED/EDLB)" userId="2f2a2d86-0949-46a4-8abf-a07c88803aba" providerId="ADAL" clId="{6092D95B-B0AF-4F84-AB53-D96AB4F6E26E}" dt="2024-09-04T18:28:09.884" v="27" actId="1076"/>
          <ac:picMkLst>
            <pc:docMk/>
            <pc:sldMk cId="2245935461" sldId="259"/>
            <ac:picMk id="5" creationId="{D404FF6E-8B37-15F1-259A-FB01CAE3FCA5}"/>
          </ac:picMkLst>
        </pc:picChg>
      </pc:sldChg>
      <pc:sldChg chg="addSp modSp">
        <pc:chgData name="Katz, Lee S. (CDC/NCEZID/DFWED/EDLB)" userId="2f2a2d86-0949-46a4-8abf-a07c88803aba" providerId="ADAL" clId="{6092D95B-B0AF-4F84-AB53-D96AB4F6E26E}" dt="2024-09-04T18:28:16.007" v="29" actId="1076"/>
        <pc:sldMkLst>
          <pc:docMk/>
          <pc:sldMk cId="367748640" sldId="260"/>
        </pc:sldMkLst>
        <pc:picChg chg="add mod">
          <ac:chgData name="Katz, Lee S. (CDC/NCEZID/DFWED/EDLB)" userId="2f2a2d86-0949-46a4-8abf-a07c88803aba" providerId="ADAL" clId="{6092D95B-B0AF-4F84-AB53-D96AB4F6E26E}" dt="2024-09-04T18:28:16.007" v="29" actId="1076"/>
          <ac:picMkLst>
            <pc:docMk/>
            <pc:sldMk cId="367748640" sldId="260"/>
            <ac:picMk id="5" creationId="{4890E290-E99F-5EB9-9A17-1376201E60E0}"/>
          </ac:picMkLst>
        </pc:picChg>
      </pc:sldChg>
      <pc:sldChg chg="addSp modSp">
        <pc:chgData name="Katz, Lee S. (CDC/NCEZID/DFWED/EDLB)" userId="2f2a2d86-0949-46a4-8abf-a07c88803aba" providerId="ADAL" clId="{6092D95B-B0AF-4F84-AB53-D96AB4F6E26E}" dt="2024-09-04T18:28:21.869" v="31" actId="1076"/>
        <pc:sldMkLst>
          <pc:docMk/>
          <pc:sldMk cId="2729749603" sldId="261"/>
        </pc:sldMkLst>
        <pc:picChg chg="add mod">
          <ac:chgData name="Katz, Lee S. (CDC/NCEZID/DFWED/EDLB)" userId="2f2a2d86-0949-46a4-8abf-a07c88803aba" providerId="ADAL" clId="{6092D95B-B0AF-4F84-AB53-D96AB4F6E26E}" dt="2024-09-04T18:28:21.869" v="31" actId="1076"/>
          <ac:picMkLst>
            <pc:docMk/>
            <pc:sldMk cId="2729749603" sldId="261"/>
            <ac:picMk id="5" creationId="{B99B20DB-7F0C-F3B0-6C69-AE6C53654D51}"/>
          </ac:picMkLst>
        </pc:picChg>
      </pc:sldChg>
      <pc:sldChg chg="modNotesTx">
        <pc:chgData name="Katz, Lee S. (CDC/NCEZID/DFWED/EDLB)" userId="2f2a2d86-0949-46a4-8abf-a07c88803aba" providerId="ADAL" clId="{6092D95B-B0AF-4F84-AB53-D96AB4F6E26E}" dt="2024-09-04T18:53:44.137" v="75" actId="20577"/>
        <pc:sldMkLst>
          <pc:docMk/>
          <pc:sldMk cId="1563193377" sldId="265"/>
        </pc:sldMkLst>
      </pc:sldChg>
      <pc:sldChg chg="modNotesTx">
        <pc:chgData name="Katz, Lee S. (CDC/NCEZID/DFWED/EDLB)" userId="2f2a2d86-0949-46a4-8abf-a07c88803aba" providerId="ADAL" clId="{6092D95B-B0AF-4F84-AB53-D96AB4F6E26E}" dt="2024-09-04T19:21:50.362" v="543" actId="20577"/>
        <pc:sldMkLst>
          <pc:docMk/>
          <pc:sldMk cId="511080716" sldId="528"/>
        </pc:sldMkLst>
      </pc:sldChg>
      <pc:sldChg chg="addSp modSp mod">
        <pc:chgData name="Katz, Lee S. (CDC/NCEZID/DFWED/EDLB)" userId="2f2a2d86-0949-46a4-8abf-a07c88803aba" providerId="ADAL" clId="{6092D95B-B0AF-4F84-AB53-D96AB4F6E26E}" dt="2024-09-04T19:00:02.266" v="208" actId="1076"/>
        <pc:sldMkLst>
          <pc:docMk/>
          <pc:sldMk cId="413843804" sldId="533"/>
        </pc:sldMkLst>
        <pc:spChg chg="add">
          <ac:chgData name="Katz, Lee S. (CDC/NCEZID/DFWED/EDLB)" userId="2f2a2d86-0949-46a4-8abf-a07c88803aba" providerId="ADAL" clId="{6092D95B-B0AF-4F84-AB53-D96AB4F6E26E}" dt="2024-09-04T18:59:53.598" v="204"/>
          <ac:spMkLst>
            <pc:docMk/>
            <pc:sldMk cId="413843804" sldId="533"/>
            <ac:spMk id="7" creationId="{8E66DAC5-C14A-5069-18B5-798C437DEB57}"/>
          </ac:spMkLst>
        </pc:spChg>
        <pc:picChg chg="add mod">
          <ac:chgData name="Katz, Lee S. (CDC/NCEZID/DFWED/EDLB)" userId="2f2a2d86-0949-46a4-8abf-a07c88803aba" providerId="ADAL" clId="{6092D95B-B0AF-4F84-AB53-D96AB4F6E26E}" dt="2024-09-04T19:00:02.266" v="208" actId="1076"/>
          <ac:picMkLst>
            <pc:docMk/>
            <pc:sldMk cId="413843804" sldId="533"/>
            <ac:picMk id="6" creationId="{8D536264-4D55-A486-6111-58BE87126CF7}"/>
          </ac:picMkLst>
        </pc:picChg>
        <pc:picChg chg="mod">
          <ac:chgData name="Katz, Lee S. (CDC/NCEZID/DFWED/EDLB)" userId="2f2a2d86-0949-46a4-8abf-a07c88803aba" providerId="ADAL" clId="{6092D95B-B0AF-4F84-AB53-D96AB4F6E26E}" dt="2024-09-04T18:59:57.261" v="206" actId="1076"/>
          <ac:picMkLst>
            <pc:docMk/>
            <pc:sldMk cId="413843804" sldId="533"/>
            <ac:picMk id="11" creationId="{E671D0B9-F105-41F1-B43C-9D49D2EF4442}"/>
          </ac:picMkLst>
        </pc:picChg>
      </pc:sldChg>
      <pc:sldChg chg="delSp mod modClrScheme chgLayout">
        <pc:chgData name="Katz, Lee S. (CDC/NCEZID/DFWED/EDLB)" userId="2f2a2d86-0949-46a4-8abf-a07c88803aba" providerId="ADAL" clId="{6092D95B-B0AF-4F84-AB53-D96AB4F6E26E}" dt="2024-09-04T19:00:45.393" v="209" actId="700"/>
        <pc:sldMkLst>
          <pc:docMk/>
          <pc:sldMk cId="2720539724" sldId="534"/>
        </pc:sldMkLst>
        <pc:spChg chg="del">
          <ac:chgData name="Katz, Lee S. (CDC/NCEZID/DFWED/EDLB)" userId="2f2a2d86-0949-46a4-8abf-a07c88803aba" providerId="ADAL" clId="{6092D95B-B0AF-4F84-AB53-D96AB4F6E26E}" dt="2024-09-04T19:00:45.393" v="209" actId="700"/>
          <ac:spMkLst>
            <pc:docMk/>
            <pc:sldMk cId="2720539724" sldId="534"/>
            <ac:spMk id="5" creationId="{5F9F262F-30FB-401A-BB92-9B2A02B372D8}"/>
          </ac:spMkLst>
        </pc:spChg>
        <pc:spChg chg="del">
          <ac:chgData name="Katz, Lee S. (CDC/NCEZID/DFWED/EDLB)" userId="2f2a2d86-0949-46a4-8abf-a07c88803aba" providerId="ADAL" clId="{6092D95B-B0AF-4F84-AB53-D96AB4F6E26E}" dt="2024-09-04T19:00:45.393" v="209" actId="700"/>
          <ac:spMkLst>
            <pc:docMk/>
            <pc:sldMk cId="2720539724" sldId="534"/>
            <ac:spMk id="6" creationId="{E7F13433-F08A-447A-82A5-2F2B1A75C1D1}"/>
          </ac:spMkLst>
        </pc:spChg>
      </pc:sldChg>
      <pc:sldChg chg="addSp delSp modSp new mod">
        <pc:chgData name="Katz, Lee S. (CDC/NCEZID/DFWED/EDLB)" userId="2f2a2d86-0949-46a4-8abf-a07c88803aba" providerId="ADAL" clId="{6092D95B-B0AF-4F84-AB53-D96AB4F6E26E}" dt="2024-09-04T18:31:03.831" v="66" actId="20577"/>
        <pc:sldMkLst>
          <pc:docMk/>
          <pc:sldMk cId="3350394297" sldId="535"/>
        </pc:sldMkLst>
        <pc:spChg chg="mod">
          <ac:chgData name="Katz, Lee S. (CDC/NCEZID/DFWED/EDLB)" userId="2f2a2d86-0949-46a4-8abf-a07c88803aba" providerId="ADAL" clId="{6092D95B-B0AF-4F84-AB53-D96AB4F6E26E}" dt="2024-09-04T18:31:03.831" v="66" actId="20577"/>
          <ac:spMkLst>
            <pc:docMk/>
            <pc:sldMk cId="3350394297" sldId="535"/>
            <ac:spMk id="2" creationId="{E432A32B-BBEA-92C6-CF7D-FCCF7C482FA1}"/>
          </ac:spMkLst>
        </pc:spChg>
        <pc:spChg chg="del">
          <ac:chgData name="Katz, Lee S. (CDC/NCEZID/DFWED/EDLB)" userId="2f2a2d86-0949-46a4-8abf-a07c88803aba" providerId="ADAL" clId="{6092D95B-B0AF-4F84-AB53-D96AB4F6E26E}" dt="2024-09-04T18:30:53.921" v="33" actId="22"/>
          <ac:spMkLst>
            <pc:docMk/>
            <pc:sldMk cId="3350394297" sldId="535"/>
            <ac:spMk id="3" creationId="{AB932765-2131-DB99-29B0-C43C994C2BDB}"/>
          </ac:spMkLst>
        </pc:spChg>
        <pc:picChg chg="add mod ord">
          <ac:chgData name="Katz, Lee S. (CDC/NCEZID/DFWED/EDLB)" userId="2f2a2d86-0949-46a4-8abf-a07c88803aba" providerId="ADAL" clId="{6092D95B-B0AF-4F84-AB53-D96AB4F6E26E}" dt="2024-09-04T18:30:53.921" v="33" actId="22"/>
          <ac:picMkLst>
            <pc:docMk/>
            <pc:sldMk cId="3350394297" sldId="535"/>
            <ac:picMk id="5" creationId="{D5E69925-68B2-C691-FDF0-9ED8226EFEE6}"/>
          </ac:picMkLst>
        </pc:picChg>
      </pc:sldChg>
      <pc:sldChg chg="addSp delSp modSp new mod modClrScheme chgLayout modNotesTx">
        <pc:chgData name="Katz, Lee S. (CDC/NCEZID/DFWED/EDLB)" userId="2f2a2d86-0949-46a4-8abf-a07c88803aba" providerId="ADAL" clId="{6092D95B-B0AF-4F84-AB53-D96AB4F6E26E}" dt="2024-09-04T19:09:38.330" v="370" actId="20577"/>
        <pc:sldMkLst>
          <pc:docMk/>
          <pc:sldMk cId="56119936" sldId="536"/>
        </pc:sldMkLst>
        <pc:spChg chg="add mod ord">
          <ac:chgData name="Katz, Lee S. (CDC/NCEZID/DFWED/EDLB)" userId="2f2a2d86-0949-46a4-8abf-a07c88803aba" providerId="ADAL" clId="{6092D95B-B0AF-4F84-AB53-D96AB4F6E26E}" dt="2024-09-04T19:03:54.394" v="239" actId="700"/>
          <ac:spMkLst>
            <pc:docMk/>
            <pc:sldMk cId="56119936" sldId="536"/>
            <ac:spMk id="2" creationId="{4C4F01E7-C9D9-38FF-3580-F55A51EF5AD7}"/>
          </ac:spMkLst>
        </pc:spChg>
        <pc:spChg chg="add del mod ord">
          <ac:chgData name="Katz, Lee S. (CDC/NCEZID/DFWED/EDLB)" userId="2f2a2d86-0949-46a4-8abf-a07c88803aba" providerId="ADAL" clId="{6092D95B-B0AF-4F84-AB53-D96AB4F6E26E}" dt="2024-09-04T19:05:32.649" v="266" actId="22"/>
          <ac:spMkLst>
            <pc:docMk/>
            <pc:sldMk cId="56119936" sldId="536"/>
            <ac:spMk id="3" creationId="{4574929D-AA98-0FC0-B460-A260D8556885}"/>
          </ac:spMkLst>
        </pc:spChg>
        <pc:spChg chg="add mod ord">
          <ac:chgData name="Katz, Lee S. (CDC/NCEZID/DFWED/EDLB)" userId="2f2a2d86-0949-46a4-8abf-a07c88803aba" providerId="ADAL" clId="{6092D95B-B0AF-4F84-AB53-D96AB4F6E26E}" dt="2024-09-04T19:03:57.097" v="243" actId="20577"/>
          <ac:spMkLst>
            <pc:docMk/>
            <pc:sldMk cId="56119936" sldId="536"/>
            <ac:spMk id="4" creationId="{66E6612B-EE49-FC2A-589F-1BEDECEE5821}"/>
          </ac:spMkLst>
        </pc:spChg>
        <pc:spChg chg="add mod ord">
          <ac:chgData name="Katz, Lee S. (CDC/NCEZID/DFWED/EDLB)" userId="2f2a2d86-0949-46a4-8abf-a07c88803aba" providerId="ADAL" clId="{6092D95B-B0AF-4F84-AB53-D96AB4F6E26E}" dt="2024-09-04T19:04:00.878" v="256" actId="20577"/>
          <ac:spMkLst>
            <pc:docMk/>
            <pc:sldMk cId="56119936" sldId="536"/>
            <ac:spMk id="5" creationId="{2A3E8FAE-FEF7-0A30-7070-5A5A21372E43}"/>
          </ac:spMkLst>
        </pc:spChg>
        <pc:spChg chg="add del mod ord">
          <ac:chgData name="Katz, Lee S. (CDC/NCEZID/DFWED/EDLB)" userId="2f2a2d86-0949-46a4-8abf-a07c88803aba" providerId="ADAL" clId="{6092D95B-B0AF-4F84-AB53-D96AB4F6E26E}" dt="2024-09-04T19:05:03.550" v="265" actId="22"/>
          <ac:spMkLst>
            <pc:docMk/>
            <pc:sldMk cId="56119936" sldId="536"/>
            <ac:spMk id="6" creationId="{75A791EA-DA65-6957-025C-0F5EFBA32AA2}"/>
          </ac:spMkLst>
        </pc:spChg>
        <pc:picChg chg="add del mod ord">
          <ac:chgData name="Katz, Lee S. (CDC/NCEZID/DFWED/EDLB)" userId="2f2a2d86-0949-46a4-8abf-a07c88803aba" providerId="ADAL" clId="{6092D95B-B0AF-4F84-AB53-D96AB4F6E26E}" dt="2024-09-04T19:04:32.575" v="260" actId="22"/>
          <ac:picMkLst>
            <pc:docMk/>
            <pc:sldMk cId="56119936" sldId="536"/>
            <ac:picMk id="8" creationId="{A0D285B8-3A61-293B-61E8-E9F56FBECD53}"/>
          </ac:picMkLst>
        </pc:picChg>
        <pc:picChg chg="add del mod ord">
          <ac:chgData name="Katz, Lee S. (CDC/NCEZID/DFWED/EDLB)" userId="2f2a2d86-0949-46a4-8abf-a07c88803aba" providerId="ADAL" clId="{6092D95B-B0AF-4F84-AB53-D96AB4F6E26E}" dt="2024-09-04T19:04:49.226" v="262" actId="22"/>
          <ac:picMkLst>
            <pc:docMk/>
            <pc:sldMk cId="56119936" sldId="536"/>
            <ac:picMk id="10" creationId="{D52DB2D4-EC84-FD5D-A35C-7E70FEE805E0}"/>
          </ac:picMkLst>
        </pc:picChg>
        <pc:picChg chg="add del mod ord">
          <ac:chgData name="Katz, Lee S. (CDC/NCEZID/DFWED/EDLB)" userId="2f2a2d86-0949-46a4-8abf-a07c88803aba" providerId="ADAL" clId="{6092D95B-B0AF-4F84-AB53-D96AB4F6E26E}" dt="2024-09-04T19:05:02.625" v="264" actId="22"/>
          <ac:picMkLst>
            <pc:docMk/>
            <pc:sldMk cId="56119936" sldId="536"/>
            <ac:picMk id="12" creationId="{2B006425-D2BF-1075-6569-17B958A27F1D}"/>
          </ac:picMkLst>
        </pc:picChg>
        <pc:picChg chg="add mod ord">
          <ac:chgData name="Katz, Lee S. (CDC/NCEZID/DFWED/EDLB)" userId="2f2a2d86-0949-46a4-8abf-a07c88803aba" providerId="ADAL" clId="{6092D95B-B0AF-4F84-AB53-D96AB4F6E26E}" dt="2024-09-04T19:05:03.550" v="265" actId="22"/>
          <ac:picMkLst>
            <pc:docMk/>
            <pc:sldMk cId="56119936" sldId="536"/>
            <ac:picMk id="14" creationId="{9EC96B9A-66D2-41BB-FFC9-6F596C3AB8FF}"/>
          </ac:picMkLst>
        </pc:picChg>
        <pc:picChg chg="add mod ord">
          <ac:chgData name="Katz, Lee S. (CDC/NCEZID/DFWED/EDLB)" userId="2f2a2d86-0949-46a4-8abf-a07c88803aba" providerId="ADAL" clId="{6092D95B-B0AF-4F84-AB53-D96AB4F6E26E}" dt="2024-09-04T19:05:32.649" v="266" actId="22"/>
          <ac:picMkLst>
            <pc:docMk/>
            <pc:sldMk cId="56119936" sldId="536"/>
            <ac:picMk id="16" creationId="{461984B4-8368-6145-B117-8EE57D0D303D}"/>
          </ac:picMkLst>
        </pc:picChg>
      </pc:sldChg>
      <pc:sldChg chg="addSp delSp modSp new add del mod ord modClrScheme chgLayout modNotesTx">
        <pc:chgData name="Katz, Lee S. (CDC/NCEZID/DFWED/EDLB)" userId="2f2a2d86-0949-46a4-8abf-a07c88803aba" providerId="ADAL" clId="{6092D95B-B0AF-4F84-AB53-D96AB4F6E26E}" dt="2024-09-04T18:56:41.712" v="201" actId="47"/>
        <pc:sldMkLst>
          <pc:docMk/>
          <pc:sldMk cId="1911444788" sldId="536"/>
        </pc:sldMkLst>
        <pc:spChg chg="mod ord">
          <ac:chgData name="Katz, Lee S. (CDC/NCEZID/DFWED/EDLB)" userId="2f2a2d86-0949-46a4-8abf-a07c88803aba" providerId="ADAL" clId="{6092D95B-B0AF-4F84-AB53-D96AB4F6E26E}" dt="2024-09-04T18:55:23.951" v="129" actId="20577"/>
          <ac:spMkLst>
            <pc:docMk/>
            <pc:sldMk cId="1911444788" sldId="536"/>
            <ac:spMk id="2" creationId="{042382C8-7DCB-6996-48DE-0417BD3C31C3}"/>
          </ac:spMkLst>
        </pc:spChg>
        <pc:spChg chg="del mod ord">
          <ac:chgData name="Katz, Lee S. (CDC/NCEZID/DFWED/EDLB)" userId="2f2a2d86-0949-46a4-8abf-a07c88803aba" providerId="ADAL" clId="{6092D95B-B0AF-4F84-AB53-D96AB4F6E26E}" dt="2024-09-04T18:55:15.868" v="113" actId="700"/>
          <ac:spMkLst>
            <pc:docMk/>
            <pc:sldMk cId="1911444788" sldId="536"/>
            <ac:spMk id="3" creationId="{06D5606E-AF40-7203-E39E-6E419F22E51C}"/>
          </ac:spMkLst>
        </pc:spChg>
        <pc:spChg chg="del">
          <ac:chgData name="Katz, Lee S. (CDC/NCEZID/DFWED/EDLB)" userId="2f2a2d86-0949-46a4-8abf-a07c88803aba" providerId="ADAL" clId="{6092D95B-B0AF-4F84-AB53-D96AB4F6E26E}" dt="2024-09-04T18:55:15.868" v="113" actId="700"/>
          <ac:spMkLst>
            <pc:docMk/>
            <pc:sldMk cId="1911444788" sldId="536"/>
            <ac:spMk id="4" creationId="{2FB12853-C3A6-2AE0-264C-B1830421AB45}"/>
          </ac:spMkLst>
        </pc:spChg>
        <pc:spChg chg="add del mod ord">
          <ac:chgData name="Katz, Lee S. (CDC/NCEZID/DFWED/EDLB)" userId="2f2a2d86-0949-46a4-8abf-a07c88803aba" providerId="ADAL" clId="{6092D95B-B0AF-4F84-AB53-D96AB4F6E26E}" dt="2024-09-04T18:55:25.436" v="130" actId="22"/>
          <ac:spMkLst>
            <pc:docMk/>
            <pc:sldMk cId="1911444788" sldId="536"/>
            <ac:spMk id="5" creationId="{1D680460-9D12-EA09-CCA8-986ADA377F89}"/>
          </ac:spMkLst>
        </pc:spChg>
        <pc:picChg chg="add mod ord">
          <ac:chgData name="Katz, Lee S. (CDC/NCEZID/DFWED/EDLB)" userId="2f2a2d86-0949-46a4-8abf-a07c88803aba" providerId="ADAL" clId="{6092D95B-B0AF-4F84-AB53-D96AB4F6E26E}" dt="2024-09-04T18:55:25.436" v="130" actId="22"/>
          <ac:picMkLst>
            <pc:docMk/>
            <pc:sldMk cId="1911444788" sldId="536"/>
            <ac:picMk id="7" creationId="{7DF7FAC6-F401-49D9-7A86-DE16A652F62D}"/>
          </ac:picMkLst>
        </pc:picChg>
      </pc:sldChg>
      <pc:sldChg chg="addSp delSp modSp new mod modClrScheme chgLayout modNotesTx">
        <pc:chgData name="Katz, Lee S. (CDC/NCEZID/DFWED/EDLB)" userId="2f2a2d86-0949-46a4-8abf-a07c88803aba" providerId="ADAL" clId="{6092D95B-B0AF-4F84-AB53-D96AB4F6E26E}" dt="2024-09-04T19:15:11.618" v="491" actId="20577"/>
        <pc:sldMkLst>
          <pc:docMk/>
          <pc:sldMk cId="1783300900" sldId="537"/>
        </pc:sldMkLst>
        <pc:spChg chg="del mod ord">
          <ac:chgData name="Katz, Lee S. (CDC/NCEZID/DFWED/EDLB)" userId="2f2a2d86-0949-46a4-8abf-a07c88803aba" providerId="ADAL" clId="{6092D95B-B0AF-4F84-AB53-D96AB4F6E26E}" dt="2024-09-04T19:10:39.265" v="372" actId="700"/>
          <ac:spMkLst>
            <pc:docMk/>
            <pc:sldMk cId="1783300900" sldId="537"/>
            <ac:spMk id="2" creationId="{BE3FE71A-EFE4-81D1-7FC9-256D7D7E1F4F}"/>
          </ac:spMkLst>
        </pc:spChg>
        <pc:spChg chg="del">
          <ac:chgData name="Katz, Lee S. (CDC/NCEZID/DFWED/EDLB)" userId="2f2a2d86-0949-46a4-8abf-a07c88803aba" providerId="ADAL" clId="{6092D95B-B0AF-4F84-AB53-D96AB4F6E26E}" dt="2024-09-04T19:10:39.265" v="372" actId="700"/>
          <ac:spMkLst>
            <pc:docMk/>
            <pc:sldMk cId="1783300900" sldId="537"/>
            <ac:spMk id="3" creationId="{BCDCB2AC-4648-8208-D705-08AC0736E676}"/>
          </ac:spMkLst>
        </pc:spChg>
        <pc:spChg chg="del mod ord">
          <ac:chgData name="Katz, Lee S. (CDC/NCEZID/DFWED/EDLB)" userId="2f2a2d86-0949-46a4-8abf-a07c88803aba" providerId="ADAL" clId="{6092D95B-B0AF-4F84-AB53-D96AB4F6E26E}" dt="2024-09-04T19:10:39.265" v="372" actId="700"/>
          <ac:spMkLst>
            <pc:docMk/>
            <pc:sldMk cId="1783300900" sldId="537"/>
            <ac:spMk id="4" creationId="{B1DA5072-FA66-8126-C502-AD07E73E01B5}"/>
          </ac:spMkLst>
        </pc:spChg>
        <pc:spChg chg="del">
          <ac:chgData name="Katz, Lee S. (CDC/NCEZID/DFWED/EDLB)" userId="2f2a2d86-0949-46a4-8abf-a07c88803aba" providerId="ADAL" clId="{6092D95B-B0AF-4F84-AB53-D96AB4F6E26E}" dt="2024-09-04T19:10:39.265" v="372" actId="700"/>
          <ac:spMkLst>
            <pc:docMk/>
            <pc:sldMk cId="1783300900" sldId="537"/>
            <ac:spMk id="5" creationId="{9B7EC985-2BC9-A1E9-CD9E-77E7A2C657F1}"/>
          </ac:spMkLst>
        </pc:spChg>
        <pc:spChg chg="del">
          <ac:chgData name="Katz, Lee S. (CDC/NCEZID/DFWED/EDLB)" userId="2f2a2d86-0949-46a4-8abf-a07c88803aba" providerId="ADAL" clId="{6092D95B-B0AF-4F84-AB53-D96AB4F6E26E}" dt="2024-09-04T19:10:39.265" v="372" actId="700"/>
          <ac:spMkLst>
            <pc:docMk/>
            <pc:sldMk cId="1783300900" sldId="537"/>
            <ac:spMk id="6" creationId="{8DC99654-F17B-7015-5CC7-8150E9237037}"/>
          </ac:spMkLst>
        </pc:spChg>
        <pc:spChg chg="add mod ord">
          <ac:chgData name="Katz, Lee S. (CDC/NCEZID/DFWED/EDLB)" userId="2f2a2d86-0949-46a4-8abf-a07c88803aba" providerId="ADAL" clId="{6092D95B-B0AF-4F84-AB53-D96AB4F6E26E}" dt="2024-09-04T19:14:55.624" v="417" actId="20577"/>
          <ac:spMkLst>
            <pc:docMk/>
            <pc:sldMk cId="1783300900" sldId="537"/>
            <ac:spMk id="7" creationId="{AD02ABF2-1129-6763-0561-8F57E4920593}"/>
          </ac:spMkLst>
        </pc:spChg>
        <pc:spChg chg="add del mod ord">
          <ac:chgData name="Katz, Lee S. (CDC/NCEZID/DFWED/EDLB)" userId="2f2a2d86-0949-46a4-8abf-a07c88803aba" providerId="ADAL" clId="{6092D95B-B0AF-4F84-AB53-D96AB4F6E26E}" dt="2024-09-04T19:14:31.460" v="373" actId="22"/>
          <ac:spMkLst>
            <pc:docMk/>
            <pc:sldMk cId="1783300900" sldId="537"/>
            <ac:spMk id="8" creationId="{8D73F684-638E-A8DF-1762-AA18693FC7EA}"/>
          </ac:spMkLst>
        </pc:spChg>
        <pc:picChg chg="add mod ord">
          <ac:chgData name="Katz, Lee S. (CDC/NCEZID/DFWED/EDLB)" userId="2f2a2d86-0949-46a4-8abf-a07c88803aba" providerId="ADAL" clId="{6092D95B-B0AF-4F84-AB53-D96AB4F6E26E}" dt="2024-09-04T19:14:31.460" v="373" actId="22"/>
          <ac:picMkLst>
            <pc:docMk/>
            <pc:sldMk cId="1783300900" sldId="537"/>
            <ac:picMk id="10" creationId="{EAECCC2D-D5D4-A820-C07B-0A10B6E484B8}"/>
          </ac:picMkLst>
        </pc:picChg>
      </pc:sldChg>
      <pc:sldChg chg="addSp delSp modSp new mod modClrScheme chgLayout">
        <pc:chgData name="Katz, Lee S. (CDC/NCEZID/DFWED/EDLB)" userId="2f2a2d86-0949-46a4-8abf-a07c88803aba" providerId="ADAL" clId="{6092D95B-B0AF-4F84-AB53-D96AB4F6E26E}" dt="2024-09-04T19:21:58.166" v="557" actId="20577"/>
        <pc:sldMkLst>
          <pc:docMk/>
          <pc:sldMk cId="1738174857" sldId="538"/>
        </pc:sldMkLst>
        <pc:spChg chg="del mod ord">
          <ac:chgData name="Katz, Lee S. (CDC/NCEZID/DFWED/EDLB)" userId="2f2a2d86-0949-46a4-8abf-a07c88803aba" providerId="ADAL" clId="{6092D95B-B0AF-4F84-AB53-D96AB4F6E26E}" dt="2024-09-04T19:21:55.492" v="545" actId="700"/>
          <ac:spMkLst>
            <pc:docMk/>
            <pc:sldMk cId="1738174857" sldId="538"/>
            <ac:spMk id="2" creationId="{E1879873-96A0-45D3-F0CB-08FAA8D4D086}"/>
          </ac:spMkLst>
        </pc:spChg>
        <pc:spChg chg="del mod ord">
          <ac:chgData name="Katz, Lee S. (CDC/NCEZID/DFWED/EDLB)" userId="2f2a2d86-0949-46a4-8abf-a07c88803aba" providerId="ADAL" clId="{6092D95B-B0AF-4F84-AB53-D96AB4F6E26E}" dt="2024-09-04T19:21:55.492" v="545" actId="700"/>
          <ac:spMkLst>
            <pc:docMk/>
            <pc:sldMk cId="1738174857" sldId="538"/>
            <ac:spMk id="3" creationId="{9FB01F33-EFEF-3763-0BB3-933A9CC73FD6}"/>
          </ac:spMkLst>
        </pc:spChg>
        <pc:spChg chg="del">
          <ac:chgData name="Katz, Lee S. (CDC/NCEZID/DFWED/EDLB)" userId="2f2a2d86-0949-46a4-8abf-a07c88803aba" providerId="ADAL" clId="{6092D95B-B0AF-4F84-AB53-D96AB4F6E26E}" dt="2024-09-04T19:21:55.492" v="545" actId="700"/>
          <ac:spMkLst>
            <pc:docMk/>
            <pc:sldMk cId="1738174857" sldId="538"/>
            <ac:spMk id="4" creationId="{F1943E5B-6DB2-8425-2B0B-1D0D275AE51D}"/>
          </ac:spMkLst>
        </pc:spChg>
        <pc:spChg chg="add mod ord">
          <ac:chgData name="Katz, Lee S. (CDC/NCEZID/DFWED/EDLB)" userId="2f2a2d86-0949-46a4-8abf-a07c88803aba" providerId="ADAL" clId="{6092D95B-B0AF-4F84-AB53-D96AB4F6E26E}" dt="2024-09-04T19:21:58.166" v="557" actId="20577"/>
          <ac:spMkLst>
            <pc:docMk/>
            <pc:sldMk cId="1738174857" sldId="538"/>
            <ac:spMk id="5" creationId="{62BF218B-0865-D751-6292-FB76A2DBBF94}"/>
          </ac:spMkLst>
        </pc:spChg>
        <pc:spChg chg="add mod ord">
          <ac:chgData name="Katz, Lee S. (CDC/NCEZID/DFWED/EDLB)" userId="2f2a2d86-0949-46a4-8abf-a07c88803aba" providerId="ADAL" clId="{6092D95B-B0AF-4F84-AB53-D96AB4F6E26E}" dt="2024-09-04T19:21:55.492" v="545" actId="700"/>
          <ac:spMkLst>
            <pc:docMk/>
            <pc:sldMk cId="1738174857" sldId="538"/>
            <ac:spMk id="6" creationId="{EFCCCCCA-BDBA-2057-4B93-532B3405C6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26D8FF-2ACE-4906-9FDF-14054F68724F}" type="datetimeFigureOut">
              <a:rPr lang="en-US" smtClean="0"/>
              <a:t>1/22/2025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8B8889-F817-4639-8944-DDD23DC15FAE}" type="slidenum">
              <a:rPr lang="en-US" smtClean="0"/>
              <a:t>‹#›</a:t>
            </a:fld>
            <a:endParaRPr lang="en-US"/>
          </a:p>
        </p:txBody>
      </p:sp>
    </p:spTree>
    <p:extLst>
      <p:ext uri="{BB962C8B-B14F-4D97-AF65-F5344CB8AC3E}">
        <p14:creationId xmlns:p14="http://schemas.microsoft.com/office/powerpoint/2010/main" val="3618038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ftp.1000genomes.ebi.ac.uk/"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ftp-trace.ncbi.nih.gov/1000genome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Office hours</a:t>
            </a:r>
          </a:p>
          <a:p>
            <a:r>
              <a:rPr lang="en-US" dirty="0"/>
              <a:t>Participation quiz – how was it?</a:t>
            </a:r>
          </a:p>
        </p:txBody>
      </p:sp>
      <p:sp>
        <p:nvSpPr>
          <p:cNvPr id="4" name="Slide Number Placeholder 3"/>
          <p:cNvSpPr>
            <a:spLocks noGrp="1"/>
          </p:cNvSpPr>
          <p:nvPr>
            <p:ph type="sldNum" sz="quarter" idx="5"/>
          </p:nvPr>
        </p:nvSpPr>
        <p:spPr/>
        <p:txBody>
          <a:bodyPr/>
          <a:lstStyle/>
          <a:p>
            <a:fld id="{6B8B8889-F817-4639-8944-DDD23DC15FAE}" type="slidenum">
              <a:rPr lang="en-US" smtClean="0"/>
              <a:t>1</a:t>
            </a:fld>
            <a:endParaRPr lang="en-US"/>
          </a:p>
        </p:txBody>
      </p:sp>
    </p:spTree>
    <p:extLst>
      <p:ext uri="{BB962C8B-B14F-4D97-AF65-F5344CB8AC3E}">
        <p14:creationId xmlns:p14="http://schemas.microsoft.com/office/powerpoint/2010/main" val="2700705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The purpose of the project is to support the discovery and understanding of genetic variants that influence human disease. Specifically defined goals are (a) the discovery of single nucleotide variants at frequencies of 1% or higher in diverse populations, (b) even more comprehensive discovery (variants down to frequencies of 0.1 - 0.5%) in functional gene regions, and (c) discovery of structural variants, such as copy number variants, other insertions and deletions, and inversions, including sequence-level understanding of breakpoints. The volume of data generated by 1000genomes project is unprecedented. The data is accessible from two mirrored ftp sites at </a:t>
            </a:r>
            <a:r>
              <a:rPr lang="en-US" b="0" i="0" dirty="0">
                <a:solidFill>
                  <a:srgbClr val="2F4A8B"/>
                </a:solidFill>
                <a:effectLst/>
                <a:latin typeface="arial" panose="020B0604020202020204" pitchFamily="34" charset="0"/>
                <a:hlinkClick r:id="rId3"/>
              </a:rPr>
              <a:t>EBI</a:t>
            </a:r>
            <a:r>
              <a:rPr lang="en-US" b="0" i="0" dirty="0">
                <a:solidFill>
                  <a:srgbClr val="000000"/>
                </a:solidFill>
                <a:effectLst/>
                <a:latin typeface="arial" panose="020B0604020202020204" pitchFamily="34" charset="0"/>
              </a:rPr>
              <a:t> and </a:t>
            </a:r>
            <a:r>
              <a:rPr lang="en-US" b="0" i="0" dirty="0">
                <a:solidFill>
                  <a:srgbClr val="2F4A8B"/>
                </a:solidFill>
                <a:effectLst/>
                <a:latin typeface="arial" panose="020B0604020202020204" pitchFamily="34" charset="0"/>
                <a:hlinkClick r:id="rId4"/>
              </a:rPr>
              <a:t>NCBI</a:t>
            </a:r>
            <a:r>
              <a:rPr lang="en-US" b="0" i="0" dirty="0">
                <a:solidFill>
                  <a:srgbClr val="000000"/>
                </a:solidFill>
                <a:effectLst/>
                <a:latin typeface="arial" panose="020B0604020202020204" pitchFamily="34" charset="0"/>
              </a:rPr>
              <a:t>.</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The aim of the ENCODE project is to identify all functional elements in the human genome sequence through the generation of a diverse collection of high-throughput datasets and mapping these datasets onto the human genome sequence. The ENCODE Project involves close interactions between computational and experimental scientists to analyze the data and to evaluate different methods for annotating functional elements of the human genome.</a:t>
            </a:r>
          </a:p>
          <a:p>
            <a:endParaRPr lang="en-US" b="0" i="0" dirty="0">
              <a:solidFill>
                <a:srgbClr val="000000"/>
              </a:solidFill>
              <a:effectLst/>
              <a:latin typeface="arial" panose="020B0604020202020204" pitchFamily="34" charset="0"/>
            </a:endParaRPr>
          </a:p>
          <a:p>
            <a:r>
              <a:rPr lang="en-US" b="0" i="0" dirty="0">
                <a:solidFill>
                  <a:srgbClr val="000000"/>
                </a:solidFill>
                <a:effectLst/>
                <a:latin typeface="arial" panose="020B0604020202020204" pitchFamily="34" charset="0"/>
              </a:rPr>
              <a:t>The human microbiome refers to the community of microorganism that live in or on the human body. The Human Microbiome Project (HMP) is an NIH Roadmap project that was initiated to generate resources to enable comprehensive characterization of the human microbiota and analysis of its role in human health and disease. The HMP centers will sequence the genomes of a set of </a:t>
            </a:r>
            <a:r>
              <a:rPr lang="en-US" b="0" i="0" dirty="0" err="1">
                <a:solidFill>
                  <a:srgbClr val="000000"/>
                </a:solidFill>
                <a:effectLst/>
                <a:latin typeface="arial" panose="020B0604020202020204" pitchFamily="34" charset="0"/>
              </a:rPr>
              <a:t>microoganisms</a:t>
            </a:r>
            <a:r>
              <a:rPr lang="en-US" b="0" i="0" dirty="0">
                <a:solidFill>
                  <a:srgbClr val="000000"/>
                </a:solidFill>
                <a:effectLst/>
                <a:latin typeface="arial" panose="020B0604020202020204" pitchFamily="34" charset="0"/>
              </a:rPr>
              <a:t> that have been previously isolated from the human body. In addition, samples from the digestive tract, mouth, skin, nose, and female urogenital tract of human volunteers will be sequenced for 16S ribosomal RNA analysis and considered for metagenomic analysis.</a:t>
            </a:r>
            <a:br>
              <a:rPr lang="en-US" dirty="0"/>
            </a:br>
            <a:endParaRPr lang="en-US" dirty="0"/>
          </a:p>
          <a:p>
            <a:r>
              <a:rPr lang="en-US" dirty="0"/>
              <a:t>PulseNet is the molecular surveillance system for multiple bacterial organisms, from CDC</a:t>
            </a:r>
          </a:p>
          <a:p>
            <a:r>
              <a:rPr lang="en-US" dirty="0"/>
              <a:t>GenomeTrakr is the molecular surveillance system for multiple bacterial organisms, from FDA</a:t>
            </a:r>
          </a:p>
        </p:txBody>
      </p:sp>
      <p:sp>
        <p:nvSpPr>
          <p:cNvPr id="4" name="Slide Number Placeholder 3"/>
          <p:cNvSpPr>
            <a:spLocks noGrp="1"/>
          </p:cNvSpPr>
          <p:nvPr>
            <p:ph type="sldNum" sz="quarter" idx="5"/>
          </p:nvPr>
        </p:nvSpPr>
        <p:spPr/>
        <p:txBody>
          <a:bodyPr/>
          <a:lstStyle/>
          <a:p>
            <a:fld id="{6B8B8889-F817-4639-8944-DDD23DC15FAE}" type="slidenum">
              <a:rPr lang="en-US" smtClean="0"/>
              <a:t>16</a:t>
            </a:fld>
            <a:endParaRPr lang="en-US"/>
          </a:p>
        </p:txBody>
      </p:sp>
    </p:spTree>
    <p:extLst>
      <p:ext uri="{BB962C8B-B14F-4D97-AF65-F5344CB8AC3E}">
        <p14:creationId xmlns:p14="http://schemas.microsoft.com/office/powerpoint/2010/main" val="21968932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gene annotation:</a:t>
            </a:r>
          </a:p>
          <a:p>
            <a:pPr marL="171450" indent="-171450">
              <a:buFont typeface="Arial" panose="020B0604020202020204" pitchFamily="34" charset="0"/>
              <a:buChar char="•"/>
            </a:pPr>
            <a:r>
              <a:rPr lang="en-US" dirty="0"/>
              <a:t>coordinates</a:t>
            </a:r>
          </a:p>
          <a:p>
            <a:pPr marL="171450" indent="-171450">
              <a:buFont typeface="Arial" panose="020B0604020202020204" pitchFamily="34" charset="0"/>
              <a:buChar char="•"/>
            </a:pPr>
            <a:r>
              <a:rPr lang="en-US" dirty="0"/>
              <a:t>gene name if known</a:t>
            </a:r>
          </a:p>
          <a:p>
            <a:pPr marL="171450" indent="-171450">
              <a:buFont typeface="Arial" panose="020B0604020202020204" pitchFamily="34" charset="0"/>
              <a:buChar char="•"/>
            </a:pPr>
            <a:r>
              <a:rPr lang="en-US" dirty="0"/>
              <a:t>protein product</a:t>
            </a:r>
          </a:p>
          <a:p>
            <a:pPr marL="171450" indent="-171450">
              <a:buFont typeface="Arial" panose="020B0604020202020204" pitchFamily="34" charset="0"/>
              <a:buChar char="•"/>
            </a:pPr>
            <a:r>
              <a:rPr lang="en-US" dirty="0"/>
              <a:t>if CDS or RNA or what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6B8B8889-F817-4639-8944-DDD23DC15FAE}" type="slidenum">
              <a:rPr lang="en-US" smtClean="0"/>
              <a:t>20</a:t>
            </a:fld>
            <a:endParaRPr lang="en-US"/>
          </a:p>
        </p:txBody>
      </p:sp>
    </p:spTree>
    <p:extLst>
      <p:ext uri="{BB962C8B-B14F-4D97-AF65-F5344CB8AC3E}">
        <p14:creationId xmlns:p14="http://schemas.microsoft.com/office/powerpoint/2010/main" val="3238713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RefSeq is also a copy of RNA, protein, and transcript databases</a:t>
            </a:r>
          </a:p>
          <a:p>
            <a:r>
              <a:rPr lang="en-US" i="1" dirty="0"/>
              <a:t>anybody </a:t>
            </a:r>
            <a:r>
              <a:rPr lang="en-US" i="0" dirty="0"/>
              <a:t>could submit to NCBI including Oscar the Grouch</a:t>
            </a:r>
            <a:endParaRPr lang="en-US" i="1" dirty="0"/>
          </a:p>
        </p:txBody>
      </p:sp>
      <p:sp>
        <p:nvSpPr>
          <p:cNvPr id="4" name="Slide Number Placeholder 3"/>
          <p:cNvSpPr>
            <a:spLocks noGrp="1"/>
          </p:cNvSpPr>
          <p:nvPr>
            <p:ph type="sldNum" sz="quarter" idx="5"/>
          </p:nvPr>
        </p:nvSpPr>
        <p:spPr/>
        <p:txBody>
          <a:bodyPr/>
          <a:lstStyle/>
          <a:p>
            <a:fld id="{6B8B8889-F817-4639-8944-DDD23DC15FAE}" type="slidenum">
              <a:rPr lang="en-US" smtClean="0"/>
              <a:t>21</a:t>
            </a:fld>
            <a:endParaRPr lang="en-US"/>
          </a:p>
        </p:txBody>
      </p:sp>
    </p:spTree>
    <p:extLst>
      <p:ext uri="{BB962C8B-B14F-4D97-AF65-F5344CB8AC3E}">
        <p14:creationId xmlns:p14="http://schemas.microsoft.com/office/powerpoint/2010/main" val="13478731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Collaboration b/n</a:t>
            </a:r>
          </a:p>
          <a:p>
            <a:pPr lvl="1"/>
            <a:r>
              <a:rPr lang="en-US" dirty="0"/>
              <a:t>CDC</a:t>
            </a:r>
          </a:p>
          <a:p>
            <a:pPr lvl="1"/>
            <a:r>
              <a:rPr lang="en-US" dirty="0"/>
              <a:t>FDA</a:t>
            </a:r>
          </a:p>
          <a:p>
            <a:pPr lvl="1"/>
            <a:r>
              <a:rPr lang="en-US" dirty="0"/>
              <a:t>NCBI</a:t>
            </a:r>
          </a:p>
          <a:p>
            <a:pPr lvl="1"/>
            <a:r>
              <a:rPr lang="en-US" dirty="0"/>
              <a:t>FSIS/USDA</a:t>
            </a:r>
          </a:p>
          <a:p>
            <a:pPr lvl="1"/>
            <a:r>
              <a:rPr lang="en-US" dirty="0"/>
              <a:t>APHIS/USDA</a:t>
            </a:r>
          </a:p>
          <a:p>
            <a:endParaRPr lang="en-US" dirty="0"/>
          </a:p>
        </p:txBody>
      </p:sp>
      <p:sp>
        <p:nvSpPr>
          <p:cNvPr id="4" name="Slide Number Placeholder 3"/>
          <p:cNvSpPr>
            <a:spLocks noGrp="1"/>
          </p:cNvSpPr>
          <p:nvPr>
            <p:ph type="sldNum" sz="quarter" idx="5"/>
          </p:nvPr>
        </p:nvSpPr>
        <p:spPr/>
        <p:txBody>
          <a:bodyPr/>
          <a:lstStyle/>
          <a:p>
            <a:fld id="{6B8B8889-F817-4639-8944-DDD23DC15FAE}" type="slidenum">
              <a:rPr lang="en-US" smtClean="0"/>
              <a:t>23</a:t>
            </a:fld>
            <a:endParaRPr lang="en-US"/>
          </a:p>
        </p:txBody>
      </p:sp>
    </p:spTree>
    <p:extLst>
      <p:ext uri="{BB962C8B-B14F-4D97-AF65-F5344CB8AC3E}">
        <p14:creationId xmlns:p14="http://schemas.microsoft.com/office/powerpoint/2010/main" val="13371474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NCBI Pathogens pulls from databases: it is a derivative and in some cases suppresses</a:t>
            </a:r>
          </a:p>
          <a:p>
            <a:endParaRPr lang="en-US" dirty="0"/>
          </a:p>
        </p:txBody>
      </p:sp>
      <p:sp>
        <p:nvSpPr>
          <p:cNvPr id="4" name="Slide Number Placeholder 3"/>
          <p:cNvSpPr>
            <a:spLocks noGrp="1"/>
          </p:cNvSpPr>
          <p:nvPr>
            <p:ph type="sldNum" sz="quarter" idx="5"/>
          </p:nvPr>
        </p:nvSpPr>
        <p:spPr/>
        <p:txBody>
          <a:bodyPr/>
          <a:lstStyle/>
          <a:p>
            <a:fld id="{6B8B8889-F817-4639-8944-DDD23DC15FAE}" type="slidenum">
              <a:rPr lang="en-US" smtClean="0"/>
              <a:t>25</a:t>
            </a:fld>
            <a:endParaRPr lang="en-US"/>
          </a:p>
        </p:txBody>
      </p:sp>
    </p:spTree>
    <p:extLst>
      <p:ext uri="{BB962C8B-B14F-4D97-AF65-F5344CB8AC3E}">
        <p14:creationId xmlns:p14="http://schemas.microsoft.com/office/powerpoint/2010/main" val="9115281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database record could be huge</a:t>
            </a:r>
          </a:p>
        </p:txBody>
      </p:sp>
      <p:sp>
        <p:nvSpPr>
          <p:cNvPr id="4" name="Slide Number Placeholder 3"/>
          <p:cNvSpPr>
            <a:spLocks noGrp="1"/>
          </p:cNvSpPr>
          <p:nvPr>
            <p:ph type="sldNum" sz="quarter" idx="5"/>
          </p:nvPr>
        </p:nvSpPr>
        <p:spPr/>
        <p:txBody>
          <a:bodyPr/>
          <a:lstStyle/>
          <a:p>
            <a:fld id="{6B8B8889-F817-4639-8944-DDD23DC15FAE}" type="slidenum">
              <a:rPr lang="en-US" smtClean="0"/>
              <a:t>29</a:t>
            </a:fld>
            <a:endParaRPr lang="en-US"/>
          </a:p>
        </p:txBody>
      </p:sp>
    </p:spTree>
    <p:extLst>
      <p:ext uri="{BB962C8B-B14F-4D97-AF65-F5344CB8AC3E}">
        <p14:creationId xmlns:p14="http://schemas.microsoft.com/office/powerpoint/2010/main" val="2004821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see a really nice tree showing the whole SNP cluster which may or may not be associated with an actual outbreak.</a:t>
            </a:r>
          </a:p>
          <a:p>
            <a:r>
              <a:rPr lang="en-US" dirty="0"/>
              <a:t>This is a phylogenetic cluster where I marked all clinical isolates red and left other isolates black.</a:t>
            </a:r>
          </a:p>
        </p:txBody>
      </p:sp>
      <p:sp>
        <p:nvSpPr>
          <p:cNvPr id="4" name="Slide Number Placeholder 3"/>
          <p:cNvSpPr>
            <a:spLocks noGrp="1"/>
          </p:cNvSpPr>
          <p:nvPr>
            <p:ph type="sldNum" sz="quarter" idx="5"/>
          </p:nvPr>
        </p:nvSpPr>
        <p:spPr/>
        <p:txBody>
          <a:bodyPr/>
          <a:lstStyle/>
          <a:p>
            <a:fld id="{6B8B8889-F817-4639-8944-DDD23DC15FAE}" type="slidenum">
              <a:rPr lang="en-US" smtClean="0"/>
              <a:t>33</a:t>
            </a:fld>
            <a:endParaRPr lang="en-US"/>
          </a:p>
        </p:txBody>
      </p:sp>
    </p:spTree>
    <p:extLst>
      <p:ext uri="{BB962C8B-B14F-4D97-AF65-F5344CB8AC3E}">
        <p14:creationId xmlns:p14="http://schemas.microsoft.com/office/powerpoint/2010/main" val="4028369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KEGG: Kyoto Encyclopedia of Genes and Genomes </a:t>
            </a:r>
            <a:r>
              <a:rPr lang="en-US" b="0" dirty="0"/>
              <a:t>- </a:t>
            </a:r>
            <a:r>
              <a:rPr lang="en-US" b="0" dirty="0" err="1"/>
              <a:t>Kanehisa</a:t>
            </a:r>
            <a:r>
              <a:rPr lang="en-US" b="0" dirty="0"/>
              <a:t> Laboratories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t>iPath</a:t>
            </a:r>
            <a:r>
              <a:rPr lang="en-US" b="0" dirty="0"/>
              <a:t> – open source, from Germany</a:t>
            </a:r>
          </a:p>
          <a:p>
            <a:endParaRPr lang="en-US" dirty="0"/>
          </a:p>
        </p:txBody>
      </p:sp>
      <p:sp>
        <p:nvSpPr>
          <p:cNvPr id="4" name="Slide Number Placeholder 3"/>
          <p:cNvSpPr>
            <a:spLocks noGrp="1"/>
          </p:cNvSpPr>
          <p:nvPr>
            <p:ph type="sldNum" sz="quarter" idx="5"/>
          </p:nvPr>
        </p:nvSpPr>
        <p:spPr/>
        <p:txBody>
          <a:bodyPr/>
          <a:lstStyle/>
          <a:p>
            <a:fld id="{6B8B8889-F817-4639-8944-DDD23DC15FAE}" type="slidenum">
              <a:rPr lang="en-US" smtClean="0"/>
              <a:t>40</a:t>
            </a:fld>
            <a:endParaRPr lang="en-US"/>
          </a:p>
        </p:txBody>
      </p:sp>
    </p:spTree>
    <p:extLst>
      <p:ext uri="{BB962C8B-B14F-4D97-AF65-F5344CB8AC3E}">
        <p14:creationId xmlns:p14="http://schemas.microsoft.com/office/powerpoint/2010/main" val="26928716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Searching for the cholera toxin on KEGG provides this pathway map</a:t>
            </a:r>
          </a:p>
        </p:txBody>
      </p:sp>
      <p:sp>
        <p:nvSpPr>
          <p:cNvPr id="4" name="Slide Number Placeholder 3"/>
          <p:cNvSpPr>
            <a:spLocks noGrp="1"/>
          </p:cNvSpPr>
          <p:nvPr>
            <p:ph type="sldNum" sz="quarter" idx="5"/>
          </p:nvPr>
        </p:nvSpPr>
        <p:spPr/>
        <p:txBody>
          <a:bodyPr/>
          <a:lstStyle/>
          <a:p>
            <a:fld id="{6B8B8889-F817-4639-8944-DDD23DC15FAE}" type="slidenum">
              <a:rPr lang="en-US" smtClean="0"/>
              <a:t>41</a:t>
            </a:fld>
            <a:endParaRPr lang="en-US"/>
          </a:p>
        </p:txBody>
      </p:sp>
    </p:spTree>
    <p:extLst>
      <p:ext uri="{BB962C8B-B14F-4D97-AF65-F5344CB8AC3E}">
        <p14:creationId xmlns:p14="http://schemas.microsoft.com/office/powerpoint/2010/main" val="3040900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talk about office hours and homework next</a:t>
            </a:r>
          </a:p>
        </p:txBody>
      </p:sp>
      <p:sp>
        <p:nvSpPr>
          <p:cNvPr id="4" name="Slide Number Placeholder 3"/>
          <p:cNvSpPr>
            <a:spLocks noGrp="1"/>
          </p:cNvSpPr>
          <p:nvPr>
            <p:ph type="sldNum" sz="quarter" idx="5"/>
          </p:nvPr>
        </p:nvSpPr>
        <p:spPr/>
        <p:txBody>
          <a:bodyPr/>
          <a:lstStyle/>
          <a:p>
            <a:fld id="{6B8B8889-F817-4639-8944-DDD23DC15FAE}" type="slidenum">
              <a:rPr lang="en-US" smtClean="0"/>
              <a:t>43</a:t>
            </a:fld>
            <a:endParaRPr lang="en-US"/>
          </a:p>
        </p:txBody>
      </p:sp>
    </p:spTree>
    <p:extLst>
      <p:ext uri="{BB962C8B-B14F-4D97-AF65-F5344CB8AC3E}">
        <p14:creationId xmlns:p14="http://schemas.microsoft.com/office/powerpoint/2010/main" val="3550086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For https://mermaid.live:</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timeline</a:t>
            </a:r>
          </a:p>
          <a:p>
            <a:r>
              <a:rPr lang="en-US" b="0" dirty="0">
                <a:solidFill>
                  <a:srgbClr val="000000"/>
                </a:solidFill>
                <a:effectLst/>
                <a:latin typeface="Consolas" panose="020B0609020204030204" pitchFamily="49" charset="0"/>
              </a:rPr>
              <a:t>    title Evolution of NCBI Tools and Resources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early years 1984-1987</a:t>
            </a:r>
          </a:p>
          <a:p>
            <a:r>
              <a:rPr lang="en-US" b="0" dirty="0">
                <a:solidFill>
                  <a:srgbClr val="000000"/>
                </a:solidFill>
                <a:effectLst/>
                <a:latin typeface="Consolas" panose="020B0609020204030204" pitchFamily="49" charset="0"/>
              </a:rPr>
              <a:t>    1984 : education of legislators on the value of supporting genomic research.</a:t>
            </a:r>
          </a:p>
          <a:p>
            <a:r>
              <a:rPr lang="en-US" b="0" dirty="0">
                <a:solidFill>
                  <a:srgbClr val="000000"/>
                </a:solidFill>
                <a:effectLst/>
                <a:latin typeface="Consolas" panose="020B0609020204030204" pitchFamily="49" charset="0"/>
              </a:rPr>
              <a:t>    1986 : NLM's Long Range Plan that a new NLM Division be created to manage and process molecular biology information.</a:t>
            </a:r>
          </a:p>
          <a:p>
            <a:r>
              <a:rPr lang="en-US" b="0" dirty="0">
                <a:solidFill>
                  <a:srgbClr val="000000"/>
                </a:solidFill>
                <a:effectLst/>
                <a:latin typeface="Consolas" panose="020B0609020204030204" pitchFamily="49" charset="0"/>
              </a:rPr>
              <a:t>    1987 : Congressional bill to establish the NCBI.</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after NCBI was created</a:t>
            </a:r>
          </a:p>
          <a:p>
            <a:r>
              <a:rPr lang="en-US" b="0" dirty="0">
                <a:solidFill>
                  <a:srgbClr val="000000"/>
                </a:solidFill>
                <a:effectLst/>
                <a:latin typeface="Consolas" panose="020B0609020204030204" pitchFamily="49" charset="0"/>
              </a:rPr>
              <a:t>    1990 : BLAST is introduced, optimizing sequence comparison for speed.</a:t>
            </a:r>
          </a:p>
          <a:p>
            <a:r>
              <a:rPr lang="en-US" b="0" dirty="0">
                <a:solidFill>
                  <a:srgbClr val="000000"/>
                </a:solidFill>
                <a:effectLst/>
                <a:latin typeface="Consolas" panose="020B0609020204030204" pitchFamily="49" charset="0"/>
              </a:rPr>
              <a:t>    1991 : Entrez search and retrieval system is introduced in CD form.</a:t>
            </a:r>
          </a:p>
          <a:p>
            <a:r>
              <a:rPr lang="en-US" b="0" dirty="0">
                <a:solidFill>
                  <a:srgbClr val="000000"/>
                </a:solidFill>
                <a:effectLst/>
                <a:latin typeface="Consolas" panose="020B0609020204030204" pitchFamily="49" charset="0"/>
              </a:rPr>
              <a:t>    1992 : NCBI assumes responsibility for GenBank.</a:t>
            </a:r>
          </a:p>
          <a:p>
            <a:r>
              <a:rPr lang="en-US" b="0" dirty="0">
                <a:solidFill>
                  <a:srgbClr val="000000"/>
                </a:solidFill>
                <a:effectLst/>
                <a:latin typeface="Consolas" panose="020B0609020204030204" pitchFamily="49" charset="0"/>
              </a:rPr>
              <a:t>    1993 : Network Entrez brings Entrez to the Internet.</a:t>
            </a:r>
          </a:p>
          <a:p>
            <a:r>
              <a:rPr lang="en-US" b="0" dirty="0">
                <a:solidFill>
                  <a:srgbClr val="000000"/>
                </a:solidFill>
                <a:effectLst/>
                <a:latin typeface="Consolas" panose="020B0609020204030204" pitchFamily="49" charset="0"/>
              </a:rPr>
              <a:t>    1994 : NCBI establishes its website, initially hosting BLAST and Entrez.</a:t>
            </a:r>
          </a:p>
          <a:p>
            <a:r>
              <a:rPr lang="en-US" b="0" dirty="0">
                <a:solidFill>
                  <a:srgbClr val="000000"/>
                </a:solidFill>
                <a:effectLst/>
                <a:latin typeface="Consolas" panose="020B0609020204030204" pitchFamily="49" charset="0"/>
              </a:rPr>
              <a:t>    1997 : PubMed is launched, providing access to the MEDLINE database.</a:t>
            </a:r>
          </a:p>
          <a:p>
            <a:r>
              <a:rPr lang="en-US" b="0" dirty="0">
                <a:solidFill>
                  <a:srgbClr val="000000"/>
                </a:solidFill>
                <a:effectLst/>
                <a:latin typeface="Consolas" panose="020B0609020204030204" pitchFamily="49" charset="0"/>
              </a:rPr>
              <a:t>    1999 : Human Genome Project deposits the first human chromosome data; Genomic resources like RefSeq are released.</a:t>
            </a:r>
          </a:p>
          <a:p>
            <a:r>
              <a:rPr lang="en-US" b="0" dirty="0">
                <a:solidFill>
                  <a:srgbClr val="000000"/>
                </a:solidFill>
                <a:effectLst/>
                <a:latin typeface="Consolas" panose="020B0609020204030204" pitchFamily="49" charset="0"/>
              </a:rPr>
              <a:t>    2002 : GenBank includes Whole Genome Shotgun sequences.</a:t>
            </a:r>
          </a:p>
          <a:p>
            <a:r>
              <a:rPr lang="en-US" b="0" dirty="0">
                <a:solidFill>
                  <a:srgbClr val="000000"/>
                </a:solidFill>
                <a:effectLst/>
                <a:latin typeface="Consolas" panose="020B0609020204030204" pitchFamily="49" charset="0"/>
              </a:rPr>
              <a:t>    </a:t>
            </a:r>
          </a:p>
          <a:p>
            <a:endParaRPr lang="en-US" dirty="0"/>
          </a:p>
        </p:txBody>
      </p:sp>
      <p:sp>
        <p:nvSpPr>
          <p:cNvPr id="4" name="Slide Number Placeholder 3"/>
          <p:cNvSpPr>
            <a:spLocks noGrp="1"/>
          </p:cNvSpPr>
          <p:nvPr>
            <p:ph type="sldNum" sz="quarter" idx="5"/>
          </p:nvPr>
        </p:nvSpPr>
        <p:spPr/>
        <p:txBody>
          <a:bodyPr/>
          <a:lstStyle/>
          <a:p>
            <a:fld id="{6B8B8889-F817-4639-8944-DDD23DC15FAE}" type="slidenum">
              <a:rPr lang="en-US" smtClean="0"/>
              <a:t>5</a:t>
            </a:fld>
            <a:endParaRPr lang="en-US"/>
          </a:p>
        </p:txBody>
      </p:sp>
    </p:spTree>
    <p:extLst>
      <p:ext uri="{BB962C8B-B14F-4D97-AF65-F5344CB8AC3E}">
        <p14:creationId xmlns:p14="http://schemas.microsoft.com/office/powerpoint/2010/main" val="3332718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B8B8889-F817-4639-8944-DDD23DC15FAE}" type="slidenum">
              <a:rPr lang="en-US" smtClean="0"/>
              <a:t>49</a:t>
            </a:fld>
            <a:endParaRPr lang="en-US"/>
          </a:p>
        </p:txBody>
      </p:sp>
    </p:spTree>
    <p:extLst>
      <p:ext uri="{BB962C8B-B14F-4D97-AF65-F5344CB8AC3E}">
        <p14:creationId xmlns:p14="http://schemas.microsoft.com/office/powerpoint/2010/main" val="1918805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For https://mermaid.live:</a:t>
            </a:r>
          </a:p>
          <a:p>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timeline</a:t>
            </a:r>
          </a:p>
          <a:p>
            <a:r>
              <a:rPr lang="en-US" b="0" dirty="0">
                <a:solidFill>
                  <a:srgbClr val="000000"/>
                </a:solidFill>
                <a:effectLst/>
                <a:latin typeface="Consolas" panose="020B0609020204030204" pitchFamily="49" charset="0"/>
              </a:rPr>
              <a:t>    title Evolution of NCBI Tools and Resources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early years 1984-1987</a:t>
            </a:r>
          </a:p>
          <a:p>
            <a:r>
              <a:rPr lang="en-US" b="0" dirty="0">
                <a:solidFill>
                  <a:srgbClr val="000000"/>
                </a:solidFill>
                <a:effectLst/>
                <a:latin typeface="Consolas" panose="020B0609020204030204" pitchFamily="49" charset="0"/>
              </a:rPr>
              <a:t>    1984 : education of legislators on the value of supporting genomic research.</a:t>
            </a:r>
          </a:p>
          <a:p>
            <a:r>
              <a:rPr lang="en-US" b="0" dirty="0">
                <a:solidFill>
                  <a:srgbClr val="000000"/>
                </a:solidFill>
                <a:effectLst/>
                <a:latin typeface="Consolas" panose="020B0609020204030204" pitchFamily="49" charset="0"/>
              </a:rPr>
              <a:t>    1986 : NLM's Long Range Plan that a new NLM Division be created to manage and process molecular biology information.</a:t>
            </a:r>
          </a:p>
          <a:p>
            <a:r>
              <a:rPr lang="en-US" b="0" dirty="0">
                <a:solidFill>
                  <a:srgbClr val="000000"/>
                </a:solidFill>
                <a:effectLst/>
                <a:latin typeface="Consolas" panose="020B0609020204030204" pitchFamily="49" charset="0"/>
              </a:rPr>
              <a:t>    1987 : Congressional bill to establish the NCBI.</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after NCBI was created</a:t>
            </a:r>
          </a:p>
          <a:p>
            <a:r>
              <a:rPr lang="en-US" b="0" dirty="0">
                <a:solidFill>
                  <a:srgbClr val="000000"/>
                </a:solidFill>
                <a:effectLst/>
                <a:latin typeface="Consolas" panose="020B0609020204030204" pitchFamily="49" charset="0"/>
              </a:rPr>
              <a:t>    1990 : BLAST is introduced, optimizing sequence comparison for speed.</a:t>
            </a:r>
          </a:p>
          <a:p>
            <a:r>
              <a:rPr lang="en-US" b="0" dirty="0">
                <a:solidFill>
                  <a:srgbClr val="000000"/>
                </a:solidFill>
                <a:effectLst/>
                <a:latin typeface="Consolas" panose="020B0609020204030204" pitchFamily="49" charset="0"/>
              </a:rPr>
              <a:t>    1991 : Entrez search and retrieval system is introduced in CD form.</a:t>
            </a:r>
          </a:p>
          <a:p>
            <a:r>
              <a:rPr lang="en-US" b="0" dirty="0">
                <a:solidFill>
                  <a:srgbClr val="000000"/>
                </a:solidFill>
                <a:effectLst/>
                <a:latin typeface="Consolas" panose="020B0609020204030204" pitchFamily="49" charset="0"/>
              </a:rPr>
              <a:t>    1992 : NCBI assumes responsibility for GenBank.</a:t>
            </a:r>
          </a:p>
          <a:p>
            <a:r>
              <a:rPr lang="en-US" b="0" dirty="0">
                <a:solidFill>
                  <a:srgbClr val="000000"/>
                </a:solidFill>
                <a:effectLst/>
                <a:latin typeface="Consolas" panose="020B0609020204030204" pitchFamily="49" charset="0"/>
              </a:rPr>
              <a:t>    1993 : Network Entrez brings Entrez to the Internet.</a:t>
            </a:r>
          </a:p>
          <a:p>
            <a:r>
              <a:rPr lang="en-US" b="0" dirty="0">
                <a:solidFill>
                  <a:srgbClr val="000000"/>
                </a:solidFill>
                <a:effectLst/>
                <a:latin typeface="Consolas" panose="020B0609020204030204" pitchFamily="49" charset="0"/>
              </a:rPr>
              <a:t>    1994 : NCBI establishes its website, initially hosting BLAST and Entrez.</a:t>
            </a:r>
          </a:p>
          <a:p>
            <a:r>
              <a:rPr lang="en-US" b="0" dirty="0">
                <a:solidFill>
                  <a:srgbClr val="000000"/>
                </a:solidFill>
                <a:effectLst/>
                <a:latin typeface="Consolas" panose="020B0609020204030204" pitchFamily="49" charset="0"/>
              </a:rPr>
              <a:t>    1997 : PubMed is launched, providing access to the MEDLINE database.</a:t>
            </a:r>
          </a:p>
          <a:p>
            <a:r>
              <a:rPr lang="en-US" b="0" dirty="0">
                <a:solidFill>
                  <a:srgbClr val="000000"/>
                </a:solidFill>
                <a:effectLst/>
                <a:latin typeface="Consolas" panose="020B0609020204030204" pitchFamily="49" charset="0"/>
              </a:rPr>
              <a:t>    1999 : Human Genome Project deposits the first human chromosome data; Genomic resources like RefSeq are released.</a:t>
            </a:r>
          </a:p>
          <a:p>
            <a:r>
              <a:rPr lang="en-US" b="0" dirty="0">
                <a:solidFill>
                  <a:srgbClr val="000000"/>
                </a:solidFill>
                <a:effectLst/>
                <a:latin typeface="Consolas" panose="020B0609020204030204" pitchFamily="49" charset="0"/>
              </a:rPr>
              <a:t>    2002 : GenBank includes Whole Genome Shotgun sequences.</a:t>
            </a:r>
          </a:p>
          <a:p>
            <a:r>
              <a:rPr lang="en-US" b="0" dirty="0">
                <a:solidFill>
                  <a:srgbClr val="000000"/>
                </a:solidFill>
                <a:effectLst/>
                <a:latin typeface="Consolas" panose="020B0609020204030204" pitchFamily="49" charset="0"/>
              </a:rPr>
              <a:t>    </a:t>
            </a:r>
          </a:p>
          <a:p>
            <a:endParaRPr lang="en-US" dirty="0"/>
          </a:p>
          <a:p>
            <a:endParaRPr lang="en-US" dirty="0"/>
          </a:p>
        </p:txBody>
      </p:sp>
      <p:sp>
        <p:nvSpPr>
          <p:cNvPr id="4" name="Slide Number Placeholder 3"/>
          <p:cNvSpPr>
            <a:spLocks noGrp="1"/>
          </p:cNvSpPr>
          <p:nvPr>
            <p:ph type="sldNum" sz="quarter" idx="5"/>
          </p:nvPr>
        </p:nvSpPr>
        <p:spPr/>
        <p:txBody>
          <a:bodyPr/>
          <a:lstStyle/>
          <a:p>
            <a:fld id="{6B8B8889-F817-4639-8944-DDD23DC15FAE}" type="slidenum">
              <a:rPr lang="en-US" smtClean="0"/>
              <a:t>6</a:t>
            </a:fld>
            <a:endParaRPr lang="en-US"/>
          </a:p>
        </p:txBody>
      </p:sp>
    </p:spTree>
    <p:extLst>
      <p:ext uri="{BB962C8B-B14F-4D97-AF65-F5344CB8AC3E}">
        <p14:creationId xmlns:p14="http://schemas.microsoft.com/office/powerpoint/2010/main" val="148359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timeline</a:t>
            </a:r>
          </a:p>
          <a:p>
            <a:r>
              <a:rPr lang="en-US" b="0" dirty="0">
                <a:solidFill>
                  <a:srgbClr val="000000"/>
                </a:solidFill>
                <a:effectLst/>
                <a:latin typeface="Consolas" panose="020B0609020204030204" pitchFamily="49" charset="0"/>
              </a:rPr>
              <a:t>    title Evolution of EMBL</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Founding and Early Years</a:t>
            </a:r>
          </a:p>
          <a:p>
            <a:r>
              <a:rPr lang="en-US" b="0" dirty="0">
                <a:solidFill>
                  <a:srgbClr val="000000"/>
                </a:solidFill>
                <a:effectLst/>
                <a:latin typeface="Consolas" panose="020B0609020204030204" pitchFamily="49" charset="0"/>
              </a:rPr>
              <a:t>    1974 : EMBL is founded when 10 countries sign an intergovernmental treaty to establish a European life sciences laboratory.</a:t>
            </a:r>
          </a:p>
          <a:p>
            <a:r>
              <a:rPr lang="en-US" b="0" dirty="0">
                <a:solidFill>
                  <a:srgbClr val="000000"/>
                </a:solidFill>
                <a:effectLst/>
                <a:latin typeface="Consolas" panose="020B0609020204030204" pitchFamily="49" charset="0"/>
              </a:rPr>
              <a:t>    1975 : EMBL's French site is officially founded, focusing on structural biology research, services, and instrumentation development.</a:t>
            </a:r>
          </a:p>
          <a:p>
            <a:r>
              <a:rPr lang="en-US" b="0" dirty="0">
                <a:solidFill>
                  <a:srgbClr val="000000"/>
                </a:solidFill>
                <a:effectLst/>
                <a:latin typeface="Consolas" panose="020B0609020204030204" pitchFamily="49" charset="0"/>
              </a:rPr>
              <a:t>    1977 : EMBL conducts its first officially recorded practical course, marking the beginning of its commitment to training scientists.</a:t>
            </a:r>
          </a:p>
          <a:p>
            <a:r>
              <a:rPr lang="en-US" b="0" dirty="0">
                <a:solidFill>
                  <a:srgbClr val="000000"/>
                </a:solidFill>
                <a:effectLst/>
                <a:latin typeface="Consolas" panose="020B0609020204030204" pitchFamily="49" charset="0"/>
              </a:rPr>
              <a:t>    1978 : The main laboratory in Heidelberg, Germany, is officially inaugurated, serving as the headquarters for EMBL's research activities.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Database and Technology Advancements</a:t>
            </a:r>
          </a:p>
          <a:p>
            <a:r>
              <a:rPr lang="en-US" b="0" dirty="0">
                <a:solidFill>
                  <a:srgbClr val="000000"/>
                </a:solidFill>
                <a:effectLst/>
                <a:latin typeface="Consolas" panose="020B0609020204030204" pitchFamily="49" charset="0"/>
              </a:rPr>
              <a:t>    1980 : The EMBL Data Library is established, laying the foundation for the European Nucleotide Archive.</a:t>
            </a:r>
          </a:p>
          <a:p>
            <a:r>
              <a:rPr lang="en-US" b="0" dirty="0">
                <a:solidFill>
                  <a:srgbClr val="000000"/>
                </a:solidFill>
                <a:effectLst/>
                <a:latin typeface="Consolas" panose="020B0609020204030204" pitchFamily="49" charset="0"/>
              </a:rPr>
              <a:t>    1982 : The first release of the EMBL Nucleotide Sequence Database is made, containing around 500,000 base pairs.</a:t>
            </a:r>
          </a:p>
          <a:p>
            <a:r>
              <a:rPr lang="en-US" b="0" dirty="0">
                <a:solidFill>
                  <a:srgbClr val="000000"/>
                </a:solidFill>
                <a:effectLst/>
                <a:latin typeface="Consolas" panose="020B0609020204030204" pitchFamily="49" charset="0"/>
              </a:rPr>
              <a:t>    1987 : The EMBL File Server is introduced, serving database records over early networks like BITNET, EARN, and the Internet.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Relocation and Expansions</a:t>
            </a:r>
          </a:p>
          <a:p>
            <a:r>
              <a:rPr lang="en-US" b="0" dirty="0">
                <a:solidFill>
                  <a:srgbClr val="000000"/>
                </a:solidFill>
                <a:effectLst/>
                <a:latin typeface="Consolas" panose="020B0609020204030204" pitchFamily="49" charset="0"/>
              </a:rPr>
              <a:t>    1993 : EMBL's Nucleotide Sequence Database is relocated to the European Bioinformatics Institute (EBI) from Heidelberg.</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Modern Developments</a:t>
            </a:r>
          </a:p>
          <a:p>
            <a:r>
              <a:rPr lang="en-US" b="0" dirty="0">
                <a:solidFill>
                  <a:srgbClr val="000000"/>
                </a:solidFill>
                <a:effectLst/>
                <a:latin typeface="Consolas" panose="020B0609020204030204" pitchFamily="49" charset="0"/>
              </a:rPr>
              <a:t>    2004 : Limits on the maximum sequence length for database records are removed, allowing entire genome sequences to be stored as single entries.</a:t>
            </a:r>
          </a:p>
          <a:p>
            <a:r>
              <a:rPr lang="en-US" b="0" dirty="0">
                <a:solidFill>
                  <a:srgbClr val="000000"/>
                </a:solidFill>
                <a:effectLst/>
                <a:latin typeface="Consolas" panose="020B0609020204030204" pitchFamily="49" charset="0"/>
              </a:rPr>
              <a:t>    2019 : Edith Heard becomes the fifth Director General of EMBL and the first woman to hold this position.</a:t>
            </a:r>
          </a:p>
          <a:p>
            <a:r>
              <a:rPr lang="en-US" b="0" dirty="0">
                <a:solidFill>
                  <a:srgbClr val="000000"/>
                </a:solidFill>
                <a:effectLst/>
                <a:latin typeface="Consolas" panose="020B0609020204030204" pitchFamily="49" charset="0"/>
              </a:rPr>
              <a:t>    2022 : EMBL announces its five-year scientific </a:t>
            </a:r>
            <a:r>
              <a:rPr lang="en-US" b="0" dirty="0" err="1">
                <a:solidFill>
                  <a:srgbClr val="000000"/>
                </a:solidFill>
                <a:effectLst/>
                <a:latin typeface="Consolas" panose="020B0609020204030204" pitchFamily="49" charset="0"/>
              </a:rPr>
              <a:t>programme</a:t>
            </a:r>
            <a:r>
              <a:rPr lang="en-US" b="0" dirty="0">
                <a:solidFill>
                  <a:srgbClr val="000000"/>
                </a:solidFill>
                <a:effectLst/>
                <a:latin typeface="Consolas" panose="020B0609020204030204" pitchFamily="49" charset="0"/>
              </a:rPr>
              <a:t>, "Molecules to Ecosystems," under the leadership of Edith Heard.</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6B8B8889-F817-4639-8944-DDD23DC15FAE}" type="slidenum">
              <a:rPr lang="en-US" smtClean="0"/>
              <a:t>7</a:t>
            </a:fld>
            <a:endParaRPr lang="en-US"/>
          </a:p>
        </p:txBody>
      </p:sp>
    </p:spTree>
    <p:extLst>
      <p:ext uri="{BB962C8B-B14F-4D97-AF65-F5344CB8AC3E}">
        <p14:creationId xmlns:p14="http://schemas.microsoft.com/office/powerpoint/2010/main" val="3779934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timeline</a:t>
            </a:r>
          </a:p>
          <a:p>
            <a:r>
              <a:rPr lang="en-US" b="0" dirty="0">
                <a:solidFill>
                  <a:srgbClr val="000000"/>
                </a:solidFill>
                <a:effectLst/>
                <a:latin typeface="Consolas" panose="020B0609020204030204" pitchFamily="49" charset="0"/>
              </a:rPr>
              <a:t>    title Evolution of EMBL</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Founding and Early Years</a:t>
            </a:r>
          </a:p>
          <a:p>
            <a:r>
              <a:rPr lang="en-US" b="0" dirty="0">
                <a:solidFill>
                  <a:srgbClr val="000000"/>
                </a:solidFill>
                <a:effectLst/>
                <a:latin typeface="Consolas" panose="020B0609020204030204" pitchFamily="49" charset="0"/>
              </a:rPr>
              <a:t>    1974 : EMBL is founded when 10 countries sign an intergovernmental treaty to establish a European life sciences laboratory.</a:t>
            </a:r>
          </a:p>
          <a:p>
            <a:r>
              <a:rPr lang="en-US" b="0" dirty="0">
                <a:solidFill>
                  <a:srgbClr val="000000"/>
                </a:solidFill>
                <a:effectLst/>
                <a:latin typeface="Consolas" panose="020B0609020204030204" pitchFamily="49" charset="0"/>
              </a:rPr>
              <a:t>    1975 : EMBL's French site is officially founded, focusing on structural biology research, services, and instrumentation development.</a:t>
            </a:r>
          </a:p>
          <a:p>
            <a:r>
              <a:rPr lang="en-US" b="0" dirty="0">
                <a:solidFill>
                  <a:srgbClr val="000000"/>
                </a:solidFill>
                <a:effectLst/>
                <a:latin typeface="Consolas" panose="020B0609020204030204" pitchFamily="49" charset="0"/>
              </a:rPr>
              <a:t>    1977 : EMBL conducts its first officially recorded practical course, marking the beginning of its commitment to training scientists.</a:t>
            </a:r>
          </a:p>
          <a:p>
            <a:r>
              <a:rPr lang="en-US" b="0" dirty="0">
                <a:solidFill>
                  <a:srgbClr val="000000"/>
                </a:solidFill>
                <a:effectLst/>
                <a:latin typeface="Consolas" panose="020B0609020204030204" pitchFamily="49" charset="0"/>
              </a:rPr>
              <a:t>    1978 : The main laboratory in Heidelberg, Germany, is officially inaugurated, serving as the headquarters for EMBL's research activities.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Database and Technology Advancements</a:t>
            </a:r>
          </a:p>
          <a:p>
            <a:r>
              <a:rPr lang="en-US" b="0" dirty="0">
                <a:solidFill>
                  <a:srgbClr val="000000"/>
                </a:solidFill>
                <a:effectLst/>
                <a:latin typeface="Consolas" panose="020B0609020204030204" pitchFamily="49" charset="0"/>
              </a:rPr>
              <a:t>    1980 : The EMBL Data Library is established, laying the foundation for the European Nucleotide Archive.</a:t>
            </a:r>
          </a:p>
          <a:p>
            <a:r>
              <a:rPr lang="en-US" b="0" dirty="0">
                <a:solidFill>
                  <a:srgbClr val="000000"/>
                </a:solidFill>
                <a:effectLst/>
                <a:latin typeface="Consolas" panose="020B0609020204030204" pitchFamily="49" charset="0"/>
              </a:rPr>
              <a:t>    1982 : The first release of the EMBL Nucleotide Sequence Database is made, containing around 500,000 base pairs.</a:t>
            </a:r>
          </a:p>
          <a:p>
            <a:r>
              <a:rPr lang="en-US" b="0" dirty="0">
                <a:solidFill>
                  <a:srgbClr val="000000"/>
                </a:solidFill>
                <a:effectLst/>
                <a:latin typeface="Consolas" panose="020B0609020204030204" pitchFamily="49" charset="0"/>
              </a:rPr>
              <a:t>    1987 : The EMBL File Server is introduced, serving database records over early networks like BITNET, EARN, and the Internet.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Relocation and Expansions</a:t>
            </a:r>
          </a:p>
          <a:p>
            <a:r>
              <a:rPr lang="en-US" b="0" dirty="0">
                <a:solidFill>
                  <a:srgbClr val="000000"/>
                </a:solidFill>
                <a:effectLst/>
                <a:latin typeface="Consolas" panose="020B0609020204030204" pitchFamily="49" charset="0"/>
              </a:rPr>
              <a:t>    1993 : EMBL's Nucleotide Sequence Database is relocated to the European Bioinformatics Institute (EBI) from Heidelberg.</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Modern Developments</a:t>
            </a:r>
          </a:p>
          <a:p>
            <a:r>
              <a:rPr lang="en-US" b="0" dirty="0">
                <a:solidFill>
                  <a:srgbClr val="000000"/>
                </a:solidFill>
                <a:effectLst/>
                <a:latin typeface="Consolas" panose="020B0609020204030204" pitchFamily="49" charset="0"/>
              </a:rPr>
              <a:t>    2004 : Limits on the maximum sequence length for database records are removed, allowing entire genome sequences to be stored as single entries.</a:t>
            </a:r>
          </a:p>
          <a:p>
            <a:r>
              <a:rPr lang="en-US" b="0" dirty="0">
                <a:solidFill>
                  <a:srgbClr val="000000"/>
                </a:solidFill>
                <a:effectLst/>
                <a:latin typeface="Consolas" panose="020B0609020204030204" pitchFamily="49" charset="0"/>
              </a:rPr>
              <a:t>    2019 : Edith Heard becomes the fifth Director General of EMBL and the first woman to hold this position.</a:t>
            </a:r>
          </a:p>
          <a:p>
            <a:r>
              <a:rPr lang="en-US" b="0" dirty="0">
                <a:solidFill>
                  <a:srgbClr val="000000"/>
                </a:solidFill>
                <a:effectLst/>
                <a:latin typeface="Consolas" panose="020B0609020204030204" pitchFamily="49" charset="0"/>
              </a:rPr>
              <a:t>    2022 : EMBL announces its five-year scientific </a:t>
            </a:r>
            <a:r>
              <a:rPr lang="en-US" b="0" dirty="0" err="1">
                <a:solidFill>
                  <a:srgbClr val="000000"/>
                </a:solidFill>
                <a:effectLst/>
                <a:latin typeface="Consolas" panose="020B0609020204030204" pitchFamily="49" charset="0"/>
              </a:rPr>
              <a:t>programme</a:t>
            </a:r>
            <a:r>
              <a:rPr lang="en-US" b="0" dirty="0">
                <a:solidFill>
                  <a:srgbClr val="000000"/>
                </a:solidFill>
                <a:effectLst/>
                <a:latin typeface="Consolas" panose="020B0609020204030204" pitchFamily="49" charset="0"/>
              </a:rPr>
              <a:t>, "Molecules to Ecosystems," under the leadership of Edith Heard.</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6B8B8889-F817-4639-8944-DDD23DC15FAE}" type="slidenum">
              <a:rPr lang="en-US" smtClean="0"/>
              <a:t>8</a:t>
            </a:fld>
            <a:endParaRPr lang="en-US"/>
          </a:p>
        </p:txBody>
      </p:sp>
    </p:spTree>
    <p:extLst>
      <p:ext uri="{BB962C8B-B14F-4D97-AF65-F5344CB8AC3E}">
        <p14:creationId xmlns:p14="http://schemas.microsoft.com/office/powerpoint/2010/main" val="2542999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timeline</a:t>
            </a:r>
          </a:p>
          <a:p>
            <a:r>
              <a:rPr lang="en-US" b="0" dirty="0">
                <a:solidFill>
                  <a:srgbClr val="000000"/>
                </a:solidFill>
                <a:effectLst/>
                <a:latin typeface="Consolas" panose="020B0609020204030204" pitchFamily="49" charset="0"/>
              </a:rPr>
              <a:t>    title Evolution of EMBL</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Founding and Early Years</a:t>
            </a:r>
          </a:p>
          <a:p>
            <a:r>
              <a:rPr lang="en-US" b="0" dirty="0">
                <a:solidFill>
                  <a:srgbClr val="000000"/>
                </a:solidFill>
                <a:effectLst/>
                <a:latin typeface="Consolas" panose="020B0609020204030204" pitchFamily="49" charset="0"/>
              </a:rPr>
              <a:t>    1974 : EMBL is founded when 10 countries sign an intergovernmental treaty to establish a European life sciences laboratory.</a:t>
            </a:r>
          </a:p>
          <a:p>
            <a:r>
              <a:rPr lang="en-US" b="0" dirty="0">
                <a:solidFill>
                  <a:srgbClr val="000000"/>
                </a:solidFill>
                <a:effectLst/>
                <a:latin typeface="Consolas" panose="020B0609020204030204" pitchFamily="49" charset="0"/>
              </a:rPr>
              <a:t>    1975 : EMBL's French site is officially founded, focusing on structural biology research, services, and instrumentation development.</a:t>
            </a:r>
          </a:p>
          <a:p>
            <a:r>
              <a:rPr lang="en-US" b="0" dirty="0">
                <a:solidFill>
                  <a:srgbClr val="000000"/>
                </a:solidFill>
                <a:effectLst/>
                <a:latin typeface="Consolas" panose="020B0609020204030204" pitchFamily="49" charset="0"/>
              </a:rPr>
              <a:t>    1977 : EMBL conducts its first officially recorded practical course, marking the beginning of its commitment to training scientists.</a:t>
            </a:r>
          </a:p>
          <a:p>
            <a:r>
              <a:rPr lang="en-US" b="0" dirty="0">
                <a:solidFill>
                  <a:srgbClr val="000000"/>
                </a:solidFill>
                <a:effectLst/>
                <a:latin typeface="Consolas" panose="020B0609020204030204" pitchFamily="49" charset="0"/>
              </a:rPr>
              <a:t>    1978 : The main laboratory in Heidelberg, Germany, is officially inaugurated, serving as the headquarters for EMBL's research activities.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Database and Technology Advancements</a:t>
            </a:r>
          </a:p>
          <a:p>
            <a:r>
              <a:rPr lang="en-US" b="0" dirty="0">
                <a:solidFill>
                  <a:srgbClr val="000000"/>
                </a:solidFill>
                <a:effectLst/>
                <a:latin typeface="Consolas" panose="020B0609020204030204" pitchFamily="49" charset="0"/>
              </a:rPr>
              <a:t>    1980 : The EMBL Data Library is established, laying the foundation for the European Nucleotide Archive.</a:t>
            </a:r>
          </a:p>
          <a:p>
            <a:r>
              <a:rPr lang="en-US" b="0" dirty="0">
                <a:solidFill>
                  <a:srgbClr val="000000"/>
                </a:solidFill>
                <a:effectLst/>
                <a:latin typeface="Consolas" panose="020B0609020204030204" pitchFamily="49" charset="0"/>
              </a:rPr>
              <a:t>    1982 : The first release of the EMBL Nucleotide Sequence Database is made, containing around 500,000 base pairs.</a:t>
            </a:r>
          </a:p>
          <a:p>
            <a:r>
              <a:rPr lang="en-US" b="0" dirty="0">
                <a:solidFill>
                  <a:srgbClr val="000000"/>
                </a:solidFill>
                <a:effectLst/>
                <a:latin typeface="Consolas" panose="020B0609020204030204" pitchFamily="49" charset="0"/>
              </a:rPr>
              <a:t>    1987 : The EMBL File Server is introduced, serving database records over early networks like BITNET, EARN, and the Internet.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Relocation and Expansions</a:t>
            </a:r>
          </a:p>
          <a:p>
            <a:r>
              <a:rPr lang="en-US" b="0" dirty="0">
                <a:solidFill>
                  <a:srgbClr val="000000"/>
                </a:solidFill>
                <a:effectLst/>
                <a:latin typeface="Consolas" panose="020B0609020204030204" pitchFamily="49" charset="0"/>
              </a:rPr>
              <a:t>    1993 : EMBL's Nucleotide Sequence Database is relocated to the European Bioinformatics Institute (EBI) from Heidelberg.</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section Modern Developments</a:t>
            </a:r>
          </a:p>
          <a:p>
            <a:r>
              <a:rPr lang="en-US" b="0" dirty="0">
                <a:solidFill>
                  <a:srgbClr val="000000"/>
                </a:solidFill>
                <a:effectLst/>
                <a:latin typeface="Consolas" panose="020B0609020204030204" pitchFamily="49" charset="0"/>
              </a:rPr>
              <a:t>    2004 : Limits on the maximum sequence length for database records are removed, allowing entire genome sequences to be stored as single entries.</a:t>
            </a:r>
          </a:p>
          <a:p>
            <a:r>
              <a:rPr lang="en-US" b="0" dirty="0">
                <a:solidFill>
                  <a:srgbClr val="000000"/>
                </a:solidFill>
                <a:effectLst/>
                <a:latin typeface="Consolas" panose="020B0609020204030204" pitchFamily="49" charset="0"/>
              </a:rPr>
              <a:t>    2019 : Edith Heard becomes the fifth Director General of EMBL and the first woman to hold this position.</a:t>
            </a:r>
          </a:p>
          <a:p>
            <a:r>
              <a:rPr lang="en-US" b="0" dirty="0">
                <a:solidFill>
                  <a:srgbClr val="000000"/>
                </a:solidFill>
                <a:effectLst/>
                <a:latin typeface="Consolas" panose="020B0609020204030204" pitchFamily="49" charset="0"/>
              </a:rPr>
              <a:t>    2022 : EMBL announces its five-year scientific </a:t>
            </a:r>
            <a:r>
              <a:rPr lang="en-US" b="0" dirty="0" err="1">
                <a:solidFill>
                  <a:srgbClr val="000000"/>
                </a:solidFill>
                <a:effectLst/>
                <a:latin typeface="Consolas" panose="020B0609020204030204" pitchFamily="49" charset="0"/>
              </a:rPr>
              <a:t>programme</a:t>
            </a:r>
            <a:r>
              <a:rPr lang="en-US" b="0" dirty="0">
                <a:solidFill>
                  <a:srgbClr val="000000"/>
                </a:solidFill>
                <a:effectLst/>
                <a:latin typeface="Consolas" panose="020B0609020204030204" pitchFamily="49" charset="0"/>
              </a:rPr>
              <a:t>, "Molecules to Ecosystems," under the leadership of Edith Heard.</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6B8B8889-F817-4639-8944-DDD23DC15FAE}" type="slidenum">
              <a:rPr lang="en-US" smtClean="0"/>
              <a:t>9</a:t>
            </a:fld>
            <a:endParaRPr lang="en-US"/>
          </a:p>
        </p:txBody>
      </p:sp>
    </p:spTree>
    <p:extLst>
      <p:ext uri="{BB962C8B-B14F-4D97-AF65-F5344CB8AC3E}">
        <p14:creationId xmlns:p14="http://schemas.microsoft.com/office/powerpoint/2010/main" val="1651842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timeline</a:t>
            </a:r>
          </a:p>
          <a:p>
            <a:r>
              <a:rPr lang="en-US" b="0" dirty="0">
                <a:solidFill>
                  <a:srgbClr val="000000"/>
                </a:solidFill>
                <a:effectLst/>
                <a:latin typeface="Consolas" panose="020B0609020204030204" pitchFamily="49" charset="0"/>
              </a:rPr>
              <a:t>    title Evolution of the DNA Data Bank of Japan (DDBJ)</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    1987 : DDBJ is established at the National Institute of Genetics (NIG) in Japan as the only nucleotide sequence data bank in Asia.</a:t>
            </a:r>
          </a:p>
          <a:p>
            <a:r>
              <a:rPr lang="en-US" b="0" dirty="0">
                <a:solidFill>
                  <a:srgbClr val="000000"/>
                </a:solidFill>
                <a:effectLst/>
                <a:latin typeface="Consolas" panose="020B0609020204030204" pitchFamily="49" charset="0"/>
              </a:rPr>
              <a:t>    1995 : Established a new center in 1995 at NIG. It is called the Center for Information Biology (CIB), which is composed of four research laboratories.</a:t>
            </a:r>
          </a:p>
          <a:p>
            <a:r>
              <a:rPr lang="en-US" b="0" dirty="0">
                <a:solidFill>
                  <a:srgbClr val="000000"/>
                </a:solidFill>
                <a:effectLst/>
                <a:latin typeface="Consolas" panose="020B0609020204030204" pitchFamily="49" charset="0"/>
              </a:rPr>
              <a:t>    2005 : Formal collaboration is established with EMBL-Bank and GenBank under the International Nucleotide Sequence Database Collaboration (INSDC).</a:t>
            </a:r>
          </a:p>
          <a:p>
            <a:r>
              <a:rPr lang="en-US" b="0" dirty="0">
                <a:solidFill>
                  <a:srgbClr val="000000"/>
                </a:solidFill>
                <a:effectLst/>
                <a:latin typeface="Consolas" panose="020B0609020204030204" pitchFamily="49" charset="0"/>
              </a:rPr>
              <a:t>    2009 : DDBJ undergoes restructuring to enhance collaboration with the Database Center for Life Science (DBCLS).</a:t>
            </a:r>
          </a:p>
          <a:p>
            <a:r>
              <a:rPr lang="en-US" b="0" dirty="0">
                <a:solidFill>
                  <a:srgbClr val="000000"/>
                </a:solidFill>
                <a:effectLst/>
                <a:latin typeface="Consolas" panose="020B0609020204030204" pitchFamily="49" charset="0"/>
              </a:rPr>
              <a:t>    2012 : DDBJ is restructured as an Intellectual Infrastructure Project Center, separating from the Center for Information Biology (CIB).</a:t>
            </a:r>
          </a:p>
          <a:p>
            <a:r>
              <a:rPr lang="en-US" b="0" dirty="0">
                <a:solidFill>
                  <a:srgbClr val="000000"/>
                </a:solidFill>
                <a:effectLst/>
                <a:latin typeface="Consolas" panose="020B0609020204030204" pitchFamily="49" charset="0"/>
              </a:rPr>
              <a:t>    2013 : Renamed as the Bioinformation and DDBJ Center, reflecting its expanded scope.</a:t>
            </a:r>
          </a:p>
          <a:p>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6B8B8889-F817-4639-8944-DDD23DC15FAE}" type="slidenum">
              <a:rPr lang="en-US" smtClean="0"/>
              <a:t>10</a:t>
            </a:fld>
            <a:endParaRPr lang="en-US"/>
          </a:p>
        </p:txBody>
      </p:sp>
    </p:spTree>
    <p:extLst>
      <p:ext uri="{BB962C8B-B14F-4D97-AF65-F5344CB8AC3E}">
        <p14:creationId xmlns:p14="http://schemas.microsoft.com/office/powerpoint/2010/main" val="3480627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Took this table from the book and so the most number of sequenced genomes will be different.</a:t>
            </a:r>
          </a:p>
        </p:txBody>
      </p:sp>
      <p:sp>
        <p:nvSpPr>
          <p:cNvPr id="4" name="Slide Number Placeholder 3"/>
          <p:cNvSpPr>
            <a:spLocks noGrp="1"/>
          </p:cNvSpPr>
          <p:nvPr>
            <p:ph type="sldNum" sz="quarter" idx="5"/>
          </p:nvPr>
        </p:nvSpPr>
        <p:spPr/>
        <p:txBody>
          <a:bodyPr/>
          <a:lstStyle/>
          <a:p>
            <a:fld id="{6B8B8889-F817-4639-8944-DDD23DC15FAE}" type="slidenum">
              <a:rPr lang="en-US" smtClean="0"/>
              <a:t>13</a:t>
            </a:fld>
            <a:endParaRPr lang="en-US"/>
          </a:p>
        </p:txBody>
      </p:sp>
    </p:spTree>
    <p:extLst>
      <p:ext uri="{BB962C8B-B14F-4D97-AF65-F5344CB8AC3E}">
        <p14:creationId xmlns:p14="http://schemas.microsoft.com/office/powerpoint/2010/main" val="14098223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a fun question</a:t>
            </a:r>
          </a:p>
          <a:p>
            <a:r>
              <a:rPr lang="en-US" dirty="0"/>
              <a:t>SARS-CoV-2 13.6M records shown on NCBI (likely some redundancy however) (Fall 2024)</a:t>
            </a:r>
          </a:p>
          <a:p>
            <a:r>
              <a:rPr lang="en-US" dirty="0"/>
              <a:t>Flu 1.1M segment records on NCBI (Spring 2024)</a:t>
            </a:r>
          </a:p>
          <a:p>
            <a:r>
              <a:rPr lang="en-US" dirty="0"/>
              <a:t>probably a million of HIV, but unsure because they are in private databases (unverified; source: speculation with some colleagues, Fall 2022)</a:t>
            </a:r>
          </a:p>
          <a:p>
            <a:r>
              <a:rPr lang="en-US" dirty="0"/>
              <a:t>665k Salmonella (Fall 2024)</a:t>
            </a:r>
          </a:p>
        </p:txBody>
      </p:sp>
      <p:sp>
        <p:nvSpPr>
          <p:cNvPr id="4" name="Slide Number Placeholder 3"/>
          <p:cNvSpPr>
            <a:spLocks noGrp="1"/>
          </p:cNvSpPr>
          <p:nvPr>
            <p:ph type="sldNum" sz="quarter" idx="5"/>
          </p:nvPr>
        </p:nvSpPr>
        <p:spPr/>
        <p:txBody>
          <a:bodyPr/>
          <a:lstStyle/>
          <a:p>
            <a:fld id="{6B8B8889-F817-4639-8944-DDD23DC15FAE}" type="slidenum">
              <a:rPr lang="en-US" smtClean="0"/>
              <a:t>14</a:t>
            </a:fld>
            <a:endParaRPr lang="en-US"/>
          </a:p>
        </p:txBody>
      </p:sp>
    </p:spTree>
    <p:extLst>
      <p:ext uri="{BB962C8B-B14F-4D97-AF65-F5344CB8AC3E}">
        <p14:creationId xmlns:p14="http://schemas.microsoft.com/office/powerpoint/2010/main" val="4167432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55C81-3B4F-4E6E-9901-6A29814341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C9545A5-A106-4FCB-B01E-2B7504A6FA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50837F6-A5F3-42B6-8463-B0EB79FEA9E1}"/>
              </a:ext>
            </a:extLst>
          </p:cNvPr>
          <p:cNvSpPr>
            <a:spLocks noGrp="1"/>
          </p:cNvSpPr>
          <p:nvPr>
            <p:ph type="dt" sz="half" idx="10"/>
          </p:nvPr>
        </p:nvSpPr>
        <p:spPr/>
        <p:txBody>
          <a:bodyPr/>
          <a:lstStyle/>
          <a:p>
            <a:fld id="{E621A4E4-662E-4827-9C4E-40D6E690649E}" type="datetimeFigureOut">
              <a:rPr lang="en-US" smtClean="0"/>
              <a:t>1/22/2025</a:t>
            </a:fld>
            <a:endParaRPr lang="en-US"/>
          </a:p>
        </p:txBody>
      </p:sp>
      <p:sp>
        <p:nvSpPr>
          <p:cNvPr id="5" name="Footer Placeholder 4">
            <a:extLst>
              <a:ext uri="{FF2B5EF4-FFF2-40B4-BE49-F238E27FC236}">
                <a16:creationId xmlns:a16="http://schemas.microsoft.com/office/drawing/2014/main" id="{036DFFB6-7E2C-40AA-8A87-F334572E91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2DFF4-8FF2-4FEC-BBC6-4A2B576AE05D}"/>
              </a:ext>
            </a:extLst>
          </p:cNvPr>
          <p:cNvSpPr>
            <a:spLocks noGrp="1"/>
          </p:cNvSpPr>
          <p:nvPr>
            <p:ph type="sldNum" sz="quarter" idx="12"/>
          </p:nvPr>
        </p:nvSpPr>
        <p:spPr/>
        <p:txBody>
          <a:bodyPr/>
          <a:lstStyle/>
          <a:p>
            <a:fld id="{65BE3FF1-B1C8-4167-B41E-4F91DEC45DAF}" type="slidenum">
              <a:rPr lang="en-US" smtClean="0"/>
              <a:t>‹#›</a:t>
            </a:fld>
            <a:endParaRPr lang="en-US"/>
          </a:p>
        </p:txBody>
      </p:sp>
    </p:spTree>
    <p:extLst>
      <p:ext uri="{BB962C8B-B14F-4D97-AF65-F5344CB8AC3E}">
        <p14:creationId xmlns:p14="http://schemas.microsoft.com/office/powerpoint/2010/main" val="2401554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56C3-375D-4E89-80D2-5504851A104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F09036F-BF29-4B3B-879B-F3BDC846E93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5CB64-B27F-4CAF-8DA4-318A706944B1}"/>
              </a:ext>
            </a:extLst>
          </p:cNvPr>
          <p:cNvSpPr>
            <a:spLocks noGrp="1"/>
          </p:cNvSpPr>
          <p:nvPr>
            <p:ph type="dt" sz="half" idx="10"/>
          </p:nvPr>
        </p:nvSpPr>
        <p:spPr/>
        <p:txBody>
          <a:bodyPr/>
          <a:lstStyle/>
          <a:p>
            <a:fld id="{E621A4E4-662E-4827-9C4E-40D6E690649E}" type="datetimeFigureOut">
              <a:rPr lang="en-US" smtClean="0"/>
              <a:t>1/22/2025</a:t>
            </a:fld>
            <a:endParaRPr lang="en-US"/>
          </a:p>
        </p:txBody>
      </p:sp>
      <p:sp>
        <p:nvSpPr>
          <p:cNvPr id="5" name="Footer Placeholder 4">
            <a:extLst>
              <a:ext uri="{FF2B5EF4-FFF2-40B4-BE49-F238E27FC236}">
                <a16:creationId xmlns:a16="http://schemas.microsoft.com/office/drawing/2014/main" id="{CA8E9E7C-2D6B-48F3-8843-B79973F333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B523AA-8CAD-4BD4-BCDB-08C95286370B}"/>
              </a:ext>
            </a:extLst>
          </p:cNvPr>
          <p:cNvSpPr>
            <a:spLocks noGrp="1"/>
          </p:cNvSpPr>
          <p:nvPr>
            <p:ph type="sldNum" sz="quarter" idx="12"/>
          </p:nvPr>
        </p:nvSpPr>
        <p:spPr/>
        <p:txBody>
          <a:bodyPr/>
          <a:lstStyle/>
          <a:p>
            <a:fld id="{65BE3FF1-B1C8-4167-B41E-4F91DEC45DAF}" type="slidenum">
              <a:rPr lang="en-US" smtClean="0"/>
              <a:t>‹#›</a:t>
            </a:fld>
            <a:endParaRPr lang="en-US"/>
          </a:p>
        </p:txBody>
      </p:sp>
    </p:spTree>
    <p:extLst>
      <p:ext uri="{BB962C8B-B14F-4D97-AF65-F5344CB8AC3E}">
        <p14:creationId xmlns:p14="http://schemas.microsoft.com/office/powerpoint/2010/main" val="3483497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D3AE061-D45D-425E-99A5-D7EA424A21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7B728B-1BBF-4CD9-BECA-D2488B0163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821F67-65E4-456B-B212-455A8F6C73A7}"/>
              </a:ext>
            </a:extLst>
          </p:cNvPr>
          <p:cNvSpPr>
            <a:spLocks noGrp="1"/>
          </p:cNvSpPr>
          <p:nvPr>
            <p:ph type="dt" sz="half" idx="10"/>
          </p:nvPr>
        </p:nvSpPr>
        <p:spPr/>
        <p:txBody>
          <a:bodyPr/>
          <a:lstStyle/>
          <a:p>
            <a:fld id="{E621A4E4-662E-4827-9C4E-40D6E690649E}" type="datetimeFigureOut">
              <a:rPr lang="en-US" smtClean="0"/>
              <a:t>1/22/2025</a:t>
            </a:fld>
            <a:endParaRPr lang="en-US"/>
          </a:p>
        </p:txBody>
      </p:sp>
      <p:sp>
        <p:nvSpPr>
          <p:cNvPr id="5" name="Footer Placeholder 4">
            <a:extLst>
              <a:ext uri="{FF2B5EF4-FFF2-40B4-BE49-F238E27FC236}">
                <a16:creationId xmlns:a16="http://schemas.microsoft.com/office/drawing/2014/main" id="{CBECD3E2-0A38-467A-9213-E229FCAA51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FB611-3CDB-4368-9B21-4C60870C4AAC}"/>
              </a:ext>
            </a:extLst>
          </p:cNvPr>
          <p:cNvSpPr>
            <a:spLocks noGrp="1"/>
          </p:cNvSpPr>
          <p:nvPr>
            <p:ph type="sldNum" sz="quarter" idx="12"/>
          </p:nvPr>
        </p:nvSpPr>
        <p:spPr/>
        <p:txBody>
          <a:bodyPr/>
          <a:lstStyle/>
          <a:p>
            <a:fld id="{65BE3FF1-B1C8-4167-B41E-4F91DEC45DAF}" type="slidenum">
              <a:rPr lang="en-US" smtClean="0"/>
              <a:t>‹#›</a:t>
            </a:fld>
            <a:endParaRPr lang="en-US"/>
          </a:p>
        </p:txBody>
      </p:sp>
    </p:spTree>
    <p:extLst>
      <p:ext uri="{BB962C8B-B14F-4D97-AF65-F5344CB8AC3E}">
        <p14:creationId xmlns:p14="http://schemas.microsoft.com/office/powerpoint/2010/main" val="4109695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FA1D3-6B92-42A2-8F2C-5BA6588DEAB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EF5CB3-CBF0-4AFB-A30D-9652454933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F5027A-853B-4E61-B1C4-267788C1056A}"/>
              </a:ext>
            </a:extLst>
          </p:cNvPr>
          <p:cNvSpPr>
            <a:spLocks noGrp="1"/>
          </p:cNvSpPr>
          <p:nvPr>
            <p:ph type="dt" sz="half" idx="10"/>
          </p:nvPr>
        </p:nvSpPr>
        <p:spPr/>
        <p:txBody>
          <a:bodyPr/>
          <a:lstStyle/>
          <a:p>
            <a:fld id="{E621A4E4-662E-4827-9C4E-40D6E690649E}" type="datetimeFigureOut">
              <a:rPr lang="en-US" smtClean="0"/>
              <a:t>1/22/2025</a:t>
            </a:fld>
            <a:endParaRPr lang="en-US"/>
          </a:p>
        </p:txBody>
      </p:sp>
      <p:sp>
        <p:nvSpPr>
          <p:cNvPr id="5" name="Footer Placeholder 4">
            <a:extLst>
              <a:ext uri="{FF2B5EF4-FFF2-40B4-BE49-F238E27FC236}">
                <a16:creationId xmlns:a16="http://schemas.microsoft.com/office/drawing/2014/main" id="{B411E176-4601-4337-9337-1CFCE22FCA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876173-8EBA-4452-A349-FB776A654BE5}"/>
              </a:ext>
            </a:extLst>
          </p:cNvPr>
          <p:cNvSpPr>
            <a:spLocks noGrp="1"/>
          </p:cNvSpPr>
          <p:nvPr>
            <p:ph type="sldNum" sz="quarter" idx="12"/>
          </p:nvPr>
        </p:nvSpPr>
        <p:spPr/>
        <p:txBody>
          <a:bodyPr/>
          <a:lstStyle/>
          <a:p>
            <a:fld id="{65BE3FF1-B1C8-4167-B41E-4F91DEC45DAF}" type="slidenum">
              <a:rPr lang="en-US" smtClean="0"/>
              <a:t>‹#›</a:t>
            </a:fld>
            <a:endParaRPr lang="en-US"/>
          </a:p>
        </p:txBody>
      </p:sp>
    </p:spTree>
    <p:extLst>
      <p:ext uri="{BB962C8B-B14F-4D97-AF65-F5344CB8AC3E}">
        <p14:creationId xmlns:p14="http://schemas.microsoft.com/office/powerpoint/2010/main" val="2275644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D0D8B-AA73-4205-BC75-665FFA1CC03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48D1C7D-9D20-4E72-88AF-9A48DEA8650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99FFE4-AB8B-4557-8C9C-47FAA33D9278}"/>
              </a:ext>
            </a:extLst>
          </p:cNvPr>
          <p:cNvSpPr>
            <a:spLocks noGrp="1"/>
          </p:cNvSpPr>
          <p:nvPr>
            <p:ph type="dt" sz="half" idx="10"/>
          </p:nvPr>
        </p:nvSpPr>
        <p:spPr/>
        <p:txBody>
          <a:bodyPr/>
          <a:lstStyle/>
          <a:p>
            <a:fld id="{E621A4E4-662E-4827-9C4E-40D6E690649E}" type="datetimeFigureOut">
              <a:rPr lang="en-US" smtClean="0"/>
              <a:t>1/22/2025</a:t>
            </a:fld>
            <a:endParaRPr lang="en-US"/>
          </a:p>
        </p:txBody>
      </p:sp>
      <p:sp>
        <p:nvSpPr>
          <p:cNvPr id="5" name="Footer Placeholder 4">
            <a:extLst>
              <a:ext uri="{FF2B5EF4-FFF2-40B4-BE49-F238E27FC236}">
                <a16:creationId xmlns:a16="http://schemas.microsoft.com/office/drawing/2014/main" id="{7A6AE654-E78A-4D86-9A0F-F4FDD75955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C59BBF-5DA5-46D7-BB93-951A2563DA9E}"/>
              </a:ext>
            </a:extLst>
          </p:cNvPr>
          <p:cNvSpPr>
            <a:spLocks noGrp="1"/>
          </p:cNvSpPr>
          <p:nvPr>
            <p:ph type="sldNum" sz="quarter" idx="12"/>
          </p:nvPr>
        </p:nvSpPr>
        <p:spPr/>
        <p:txBody>
          <a:bodyPr/>
          <a:lstStyle/>
          <a:p>
            <a:fld id="{65BE3FF1-B1C8-4167-B41E-4F91DEC45DAF}" type="slidenum">
              <a:rPr lang="en-US" smtClean="0"/>
              <a:t>‹#›</a:t>
            </a:fld>
            <a:endParaRPr lang="en-US"/>
          </a:p>
        </p:txBody>
      </p:sp>
    </p:spTree>
    <p:extLst>
      <p:ext uri="{BB962C8B-B14F-4D97-AF65-F5344CB8AC3E}">
        <p14:creationId xmlns:p14="http://schemas.microsoft.com/office/powerpoint/2010/main" val="23020696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77F98-B242-4BCB-98EA-5416135D3B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737722-F1F5-447B-8288-9ABC3625A4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517FB3C-E429-41D6-8AB7-1E9C08514D9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B142382-E0D4-4CBA-BE65-620BEA61614D}"/>
              </a:ext>
            </a:extLst>
          </p:cNvPr>
          <p:cNvSpPr>
            <a:spLocks noGrp="1"/>
          </p:cNvSpPr>
          <p:nvPr>
            <p:ph type="dt" sz="half" idx="10"/>
          </p:nvPr>
        </p:nvSpPr>
        <p:spPr/>
        <p:txBody>
          <a:bodyPr/>
          <a:lstStyle/>
          <a:p>
            <a:fld id="{E621A4E4-662E-4827-9C4E-40D6E690649E}" type="datetimeFigureOut">
              <a:rPr lang="en-US" smtClean="0"/>
              <a:t>1/22/2025</a:t>
            </a:fld>
            <a:endParaRPr lang="en-US"/>
          </a:p>
        </p:txBody>
      </p:sp>
      <p:sp>
        <p:nvSpPr>
          <p:cNvPr id="6" name="Footer Placeholder 5">
            <a:extLst>
              <a:ext uri="{FF2B5EF4-FFF2-40B4-BE49-F238E27FC236}">
                <a16:creationId xmlns:a16="http://schemas.microsoft.com/office/drawing/2014/main" id="{5A524D9C-1406-4541-BB8E-2EB1016D7F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11CC8A-6AEE-4D25-9785-EEE4B62D4924}"/>
              </a:ext>
            </a:extLst>
          </p:cNvPr>
          <p:cNvSpPr>
            <a:spLocks noGrp="1"/>
          </p:cNvSpPr>
          <p:nvPr>
            <p:ph type="sldNum" sz="quarter" idx="12"/>
          </p:nvPr>
        </p:nvSpPr>
        <p:spPr/>
        <p:txBody>
          <a:bodyPr/>
          <a:lstStyle/>
          <a:p>
            <a:fld id="{65BE3FF1-B1C8-4167-B41E-4F91DEC45DAF}" type="slidenum">
              <a:rPr lang="en-US" smtClean="0"/>
              <a:t>‹#›</a:t>
            </a:fld>
            <a:endParaRPr lang="en-US"/>
          </a:p>
        </p:txBody>
      </p:sp>
    </p:spTree>
    <p:extLst>
      <p:ext uri="{BB962C8B-B14F-4D97-AF65-F5344CB8AC3E}">
        <p14:creationId xmlns:p14="http://schemas.microsoft.com/office/powerpoint/2010/main" val="1500438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88EC2-77F0-4FCB-9B37-58A0C3F84C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AE16BD3-1973-4319-B697-33A7441A63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1E3E531-A7DD-498F-AD81-1FD8702FA47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40428A5-2F6C-487C-B7C6-A8C9172815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6A5BE1-05BC-4C49-ABBE-58A6538B096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8673AD-9485-401A-98FF-85B2FE5823B2}"/>
              </a:ext>
            </a:extLst>
          </p:cNvPr>
          <p:cNvSpPr>
            <a:spLocks noGrp="1"/>
          </p:cNvSpPr>
          <p:nvPr>
            <p:ph type="dt" sz="half" idx="10"/>
          </p:nvPr>
        </p:nvSpPr>
        <p:spPr/>
        <p:txBody>
          <a:bodyPr/>
          <a:lstStyle/>
          <a:p>
            <a:fld id="{E621A4E4-662E-4827-9C4E-40D6E690649E}" type="datetimeFigureOut">
              <a:rPr lang="en-US" smtClean="0"/>
              <a:t>1/22/2025</a:t>
            </a:fld>
            <a:endParaRPr lang="en-US"/>
          </a:p>
        </p:txBody>
      </p:sp>
      <p:sp>
        <p:nvSpPr>
          <p:cNvPr id="8" name="Footer Placeholder 7">
            <a:extLst>
              <a:ext uri="{FF2B5EF4-FFF2-40B4-BE49-F238E27FC236}">
                <a16:creationId xmlns:a16="http://schemas.microsoft.com/office/drawing/2014/main" id="{E9DE6426-53DA-4D21-A4BD-CCB31DF170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683CD8-1EDF-4267-AEE6-4432486B59C5}"/>
              </a:ext>
            </a:extLst>
          </p:cNvPr>
          <p:cNvSpPr>
            <a:spLocks noGrp="1"/>
          </p:cNvSpPr>
          <p:nvPr>
            <p:ph type="sldNum" sz="quarter" idx="12"/>
          </p:nvPr>
        </p:nvSpPr>
        <p:spPr/>
        <p:txBody>
          <a:bodyPr/>
          <a:lstStyle/>
          <a:p>
            <a:fld id="{65BE3FF1-B1C8-4167-B41E-4F91DEC45DAF}" type="slidenum">
              <a:rPr lang="en-US" smtClean="0"/>
              <a:t>‹#›</a:t>
            </a:fld>
            <a:endParaRPr lang="en-US"/>
          </a:p>
        </p:txBody>
      </p:sp>
    </p:spTree>
    <p:extLst>
      <p:ext uri="{BB962C8B-B14F-4D97-AF65-F5344CB8AC3E}">
        <p14:creationId xmlns:p14="http://schemas.microsoft.com/office/powerpoint/2010/main" val="228246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A97B5-ACCE-4DB5-A8D9-E92535208C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894D8A-8B2F-4F98-91A4-70C9938E0854}"/>
              </a:ext>
            </a:extLst>
          </p:cNvPr>
          <p:cNvSpPr>
            <a:spLocks noGrp="1"/>
          </p:cNvSpPr>
          <p:nvPr>
            <p:ph type="dt" sz="half" idx="10"/>
          </p:nvPr>
        </p:nvSpPr>
        <p:spPr/>
        <p:txBody>
          <a:bodyPr/>
          <a:lstStyle/>
          <a:p>
            <a:fld id="{E621A4E4-662E-4827-9C4E-40D6E690649E}" type="datetimeFigureOut">
              <a:rPr lang="en-US" smtClean="0"/>
              <a:t>1/22/2025</a:t>
            </a:fld>
            <a:endParaRPr lang="en-US"/>
          </a:p>
        </p:txBody>
      </p:sp>
      <p:sp>
        <p:nvSpPr>
          <p:cNvPr id="4" name="Footer Placeholder 3">
            <a:extLst>
              <a:ext uri="{FF2B5EF4-FFF2-40B4-BE49-F238E27FC236}">
                <a16:creationId xmlns:a16="http://schemas.microsoft.com/office/drawing/2014/main" id="{FEDECBD0-FF3B-4F73-86A2-9D1D5A6636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A039E15-703B-4FDC-BCEC-84FD23A64C73}"/>
              </a:ext>
            </a:extLst>
          </p:cNvPr>
          <p:cNvSpPr>
            <a:spLocks noGrp="1"/>
          </p:cNvSpPr>
          <p:nvPr>
            <p:ph type="sldNum" sz="quarter" idx="12"/>
          </p:nvPr>
        </p:nvSpPr>
        <p:spPr/>
        <p:txBody>
          <a:bodyPr/>
          <a:lstStyle/>
          <a:p>
            <a:fld id="{65BE3FF1-B1C8-4167-B41E-4F91DEC45DAF}" type="slidenum">
              <a:rPr lang="en-US" smtClean="0"/>
              <a:t>‹#›</a:t>
            </a:fld>
            <a:endParaRPr lang="en-US"/>
          </a:p>
        </p:txBody>
      </p:sp>
    </p:spTree>
    <p:extLst>
      <p:ext uri="{BB962C8B-B14F-4D97-AF65-F5344CB8AC3E}">
        <p14:creationId xmlns:p14="http://schemas.microsoft.com/office/powerpoint/2010/main" val="1167287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9CDD6A-4D2F-48C3-B20E-61B5CC1D0A8D}"/>
              </a:ext>
            </a:extLst>
          </p:cNvPr>
          <p:cNvSpPr>
            <a:spLocks noGrp="1"/>
          </p:cNvSpPr>
          <p:nvPr>
            <p:ph type="dt" sz="half" idx="10"/>
          </p:nvPr>
        </p:nvSpPr>
        <p:spPr/>
        <p:txBody>
          <a:bodyPr/>
          <a:lstStyle/>
          <a:p>
            <a:fld id="{E621A4E4-662E-4827-9C4E-40D6E690649E}" type="datetimeFigureOut">
              <a:rPr lang="en-US" smtClean="0"/>
              <a:t>1/22/2025</a:t>
            </a:fld>
            <a:endParaRPr lang="en-US"/>
          </a:p>
        </p:txBody>
      </p:sp>
      <p:sp>
        <p:nvSpPr>
          <p:cNvPr id="3" name="Footer Placeholder 2">
            <a:extLst>
              <a:ext uri="{FF2B5EF4-FFF2-40B4-BE49-F238E27FC236}">
                <a16:creationId xmlns:a16="http://schemas.microsoft.com/office/drawing/2014/main" id="{C6C2E2D1-65EF-4CCD-88EE-6D3CB68559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00A588-0D50-421A-9142-2487EE6F5A77}"/>
              </a:ext>
            </a:extLst>
          </p:cNvPr>
          <p:cNvSpPr>
            <a:spLocks noGrp="1"/>
          </p:cNvSpPr>
          <p:nvPr>
            <p:ph type="sldNum" sz="quarter" idx="12"/>
          </p:nvPr>
        </p:nvSpPr>
        <p:spPr/>
        <p:txBody>
          <a:bodyPr/>
          <a:lstStyle/>
          <a:p>
            <a:fld id="{65BE3FF1-B1C8-4167-B41E-4F91DEC45DAF}" type="slidenum">
              <a:rPr lang="en-US" smtClean="0"/>
              <a:t>‹#›</a:t>
            </a:fld>
            <a:endParaRPr lang="en-US"/>
          </a:p>
        </p:txBody>
      </p:sp>
    </p:spTree>
    <p:extLst>
      <p:ext uri="{BB962C8B-B14F-4D97-AF65-F5344CB8AC3E}">
        <p14:creationId xmlns:p14="http://schemas.microsoft.com/office/powerpoint/2010/main" val="2729541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B7DD-FA70-4344-91BE-478465A3CB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2D3A51-BB2D-4E11-A6D5-69C186FA292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5D661F-24FA-4DE1-9430-AA30BAD44A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D62F85-3A71-46EB-8CC1-AA2738A0551B}"/>
              </a:ext>
            </a:extLst>
          </p:cNvPr>
          <p:cNvSpPr>
            <a:spLocks noGrp="1"/>
          </p:cNvSpPr>
          <p:nvPr>
            <p:ph type="dt" sz="half" idx="10"/>
          </p:nvPr>
        </p:nvSpPr>
        <p:spPr/>
        <p:txBody>
          <a:bodyPr/>
          <a:lstStyle/>
          <a:p>
            <a:fld id="{E621A4E4-662E-4827-9C4E-40D6E690649E}" type="datetimeFigureOut">
              <a:rPr lang="en-US" smtClean="0"/>
              <a:t>1/22/2025</a:t>
            </a:fld>
            <a:endParaRPr lang="en-US"/>
          </a:p>
        </p:txBody>
      </p:sp>
      <p:sp>
        <p:nvSpPr>
          <p:cNvPr id="6" name="Footer Placeholder 5">
            <a:extLst>
              <a:ext uri="{FF2B5EF4-FFF2-40B4-BE49-F238E27FC236}">
                <a16:creationId xmlns:a16="http://schemas.microsoft.com/office/drawing/2014/main" id="{366BC89D-9769-4AC7-9C03-DF38B8FBEC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8D6458-CC54-4098-9F1D-D14A05066C97}"/>
              </a:ext>
            </a:extLst>
          </p:cNvPr>
          <p:cNvSpPr>
            <a:spLocks noGrp="1"/>
          </p:cNvSpPr>
          <p:nvPr>
            <p:ph type="sldNum" sz="quarter" idx="12"/>
          </p:nvPr>
        </p:nvSpPr>
        <p:spPr/>
        <p:txBody>
          <a:bodyPr/>
          <a:lstStyle/>
          <a:p>
            <a:fld id="{65BE3FF1-B1C8-4167-B41E-4F91DEC45DAF}" type="slidenum">
              <a:rPr lang="en-US" smtClean="0"/>
              <a:t>‹#›</a:t>
            </a:fld>
            <a:endParaRPr lang="en-US"/>
          </a:p>
        </p:txBody>
      </p:sp>
    </p:spTree>
    <p:extLst>
      <p:ext uri="{BB962C8B-B14F-4D97-AF65-F5344CB8AC3E}">
        <p14:creationId xmlns:p14="http://schemas.microsoft.com/office/powerpoint/2010/main" val="269358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C7126-C3A6-4CF1-A478-FB54338C3A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9A3ADA-DAD4-4A7B-B25A-768BB2705F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A19036-3E57-4C2C-A43B-4D223D7957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89117E-9786-4214-9906-939A3A00F0D9}"/>
              </a:ext>
            </a:extLst>
          </p:cNvPr>
          <p:cNvSpPr>
            <a:spLocks noGrp="1"/>
          </p:cNvSpPr>
          <p:nvPr>
            <p:ph type="dt" sz="half" idx="10"/>
          </p:nvPr>
        </p:nvSpPr>
        <p:spPr/>
        <p:txBody>
          <a:bodyPr/>
          <a:lstStyle/>
          <a:p>
            <a:fld id="{E621A4E4-662E-4827-9C4E-40D6E690649E}" type="datetimeFigureOut">
              <a:rPr lang="en-US" smtClean="0"/>
              <a:t>1/22/2025</a:t>
            </a:fld>
            <a:endParaRPr lang="en-US"/>
          </a:p>
        </p:txBody>
      </p:sp>
      <p:sp>
        <p:nvSpPr>
          <p:cNvPr id="6" name="Footer Placeholder 5">
            <a:extLst>
              <a:ext uri="{FF2B5EF4-FFF2-40B4-BE49-F238E27FC236}">
                <a16:creationId xmlns:a16="http://schemas.microsoft.com/office/drawing/2014/main" id="{F9C1E678-B8D6-4A24-9768-FAB488668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18074E-73B7-4D30-8026-710970325BDE}"/>
              </a:ext>
            </a:extLst>
          </p:cNvPr>
          <p:cNvSpPr>
            <a:spLocks noGrp="1"/>
          </p:cNvSpPr>
          <p:nvPr>
            <p:ph type="sldNum" sz="quarter" idx="12"/>
          </p:nvPr>
        </p:nvSpPr>
        <p:spPr/>
        <p:txBody>
          <a:bodyPr/>
          <a:lstStyle/>
          <a:p>
            <a:fld id="{65BE3FF1-B1C8-4167-B41E-4F91DEC45DAF}" type="slidenum">
              <a:rPr lang="en-US" smtClean="0"/>
              <a:t>‹#›</a:t>
            </a:fld>
            <a:endParaRPr lang="en-US"/>
          </a:p>
        </p:txBody>
      </p:sp>
    </p:spTree>
    <p:extLst>
      <p:ext uri="{BB962C8B-B14F-4D97-AF65-F5344CB8AC3E}">
        <p14:creationId xmlns:p14="http://schemas.microsoft.com/office/powerpoint/2010/main" val="1820796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D2CAA9-1B5F-42BC-8D8B-9802A30AEE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B4B1C8E-EFE5-4BEB-925F-E688AAD949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FE9CED-49DE-43DA-8B50-45E157B61A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621A4E4-662E-4827-9C4E-40D6E690649E}" type="datetimeFigureOut">
              <a:rPr lang="en-US" smtClean="0"/>
              <a:t>1/22/2025</a:t>
            </a:fld>
            <a:endParaRPr lang="en-US"/>
          </a:p>
        </p:txBody>
      </p:sp>
      <p:sp>
        <p:nvSpPr>
          <p:cNvPr id="5" name="Footer Placeholder 4">
            <a:extLst>
              <a:ext uri="{FF2B5EF4-FFF2-40B4-BE49-F238E27FC236}">
                <a16:creationId xmlns:a16="http://schemas.microsoft.com/office/drawing/2014/main" id="{15C06148-60D4-4E72-AAEA-74811C6707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99DDBFF-54AA-40B5-8B60-C7EF85080F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BE3FF1-B1C8-4167-B41E-4F91DEC45DAF}" type="slidenum">
              <a:rPr lang="en-US" smtClean="0"/>
              <a:t>‹#›</a:t>
            </a:fld>
            <a:endParaRPr lang="en-US"/>
          </a:p>
        </p:txBody>
      </p:sp>
    </p:spTree>
    <p:extLst>
      <p:ext uri="{BB962C8B-B14F-4D97-AF65-F5344CB8AC3E}">
        <p14:creationId xmlns:p14="http://schemas.microsoft.com/office/powerpoint/2010/main" val="8270735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hyperlink" Target="http://labellezayeltiempo.blogspot.com/2017/06/microbio-malo-microbio-bueno-i.html" TargetMode="External"/><Relationship Id="rId4" Type="http://schemas.openxmlformats.org/officeDocument/2006/relationships/image" Target="../media/image23.jpg"/></Relationships>
</file>

<file path=ppt/slides/_rels/slide22.xml.rels><?xml version="1.0" encoding="UTF-8" standalone="yes"?>
<Relationships xmlns="http://schemas.openxmlformats.org/package/2006/relationships"><Relationship Id="rId2" Type="http://schemas.openxmlformats.org/officeDocument/2006/relationships/hyperlink" Target="https://doi.org/10.4315/JFP-21-437"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2.svg"/></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hyperlink" Target="https://www.rhizobia.co.nz/ids-using-genbank"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0.png"/><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2.sv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 Id="rId5" Type="http://schemas.openxmlformats.org/officeDocument/2006/relationships/image" Target="../media/image32.svg"/><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4.png"/><Relationship Id="rId1" Type="http://schemas.openxmlformats.org/officeDocument/2006/relationships/slideLayout" Target="../slideLayouts/slideLayout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32.sv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39.svg"/></Relationships>
</file>

<file path=ppt/slides/_rels/slide4.xml.rels><?xml version="1.0" encoding="UTF-8" standalone="yes"?>
<Relationships xmlns="http://schemas.openxmlformats.org/package/2006/relationships"><Relationship Id="rId3" Type="http://schemas.openxmlformats.org/officeDocument/2006/relationships/hyperlink" Target="https://www.rhizobia.co.nz/ids-using-genbank" TargetMode="External"/><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59.png"/></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hyperlink" Target="https://www.rhizobia.co.nz/ids-using-genbank"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72CAE-2D79-4FCE-A04C-AF9D416C8D1D}"/>
              </a:ext>
            </a:extLst>
          </p:cNvPr>
          <p:cNvSpPr>
            <a:spLocks noGrp="1"/>
          </p:cNvSpPr>
          <p:nvPr>
            <p:ph type="ctrTitle"/>
          </p:nvPr>
        </p:nvSpPr>
        <p:spPr>
          <a:xfrm>
            <a:off x="1524000" y="912813"/>
            <a:ext cx="9144000" cy="2387600"/>
          </a:xfrm>
        </p:spPr>
        <p:txBody>
          <a:bodyPr/>
          <a:lstStyle/>
          <a:p>
            <a:r>
              <a:rPr lang="en-US" dirty="0"/>
              <a:t>Worldwide databases</a:t>
            </a:r>
            <a:br>
              <a:rPr lang="en-US" dirty="0"/>
            </a:br>
            <a:r>
              <a:rPr lang="en-US" dirty="0"/>
              <a:t>2025-01-22</a:t>
            </a:r>
          </a:p>
        </p:txBody>
      </p:sp>
      <p:sp>
        <p:nvSpPr>
          <p:cNvPr id="3" name="Subtitle 2">
            <a:extLst>
              <a:ext uri="{FF2B5EF4-FFF2-40B4-BE49-F238E27FC236}">
                <a16:creationId xmlns:a16="http://schemas.microsoft.com/office/drawing/2014/main" id="{752DA768-3685-4BA1-B23C-5E3D8A96F754}"/>
              </a:ext>
            </a:extLst>
          </p:cNvPr>
          <p:cNvSpPr>
            <a:spLocks noGrp="1"/>
          </p:cNvSpPr>
          <p:nvPr>
            <p:ph type="subTitle" idx="1"/>
          </p:nvPr>
        </p:nvSpPr>
        <p:spPr>
          <a:xfrm>
            <a:off x="1524000" y="3602038"/>
            <a:ext cx="9144000" cy="2387600"/>
          </a:xfrm>
        </p:spPr>
        <p:txBody>
          <a:bodyPr>
            <a:normAutofit fontScale="70000" lnSpcReduction="20000"/>
          </a:bodyPr>
          <a:lstStyle/>
          <a:p>
            <a:r>
              <a:rPr lang="en-US" sz="13800" dirty="0"/>
              <a:t>🌎🌍🌏</a:t>
            </a:r>
            <a:br>
              <a:rPr lang="en-US" sz="13800" dirty="0"/>
            </a:br>
            <a:r>
              <a:rPr lang="en-US" sz="13800" dirty="0"/>
              <a:t>📀</a:t>
            </a:r>
          </a:p>
        </p:txBody>
      </p:sp>
      <p:cxnSp>
        <p:nvCxnSpPr>
          <p:cNvPr id="7" name="Straight Connector 6">
            <a:extLst>
              <a:ext uri="{FF2B5EF4-FFF2-40B4-BE49-F238E27FC236}">
                <a16:creationId xmlns:a16="http://schemas.microsoft.com/office/drawing/2014/main" id="{36C6BCEA-5903-41BE-BDCF-6B1624865E33}"/>
              </a:ext>
            </a:extLst>
          </p:cNvPr>
          <p:cNvCxnSpPr>
            <a:cxnSpLocks/>
          </p:cNvCxnSpPr>
          <p:nvPr/>
        </p:nvCxnSpPr>
        <p:spPr>
          <a:xfrm>
            <a:off x="4620768" y="3767328"/>
            <a:ext cx="975360" cy="853440"/>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9" name="Straight Connector 8">
            <a:extLst>
              <a:ext uri="{FF2B5EF4-FFF2-40B4-BE49-F238E27FC236}">
                <a16:creationId xmlns:a16="http://schemas.microsoft.com/office/drawing/2014/main" id="{11B83817-4DFA-4B90-8523-380FBCFFBE59}"/>
              </a:ext>
            </a:extLst>
          </p:cNvPr>
          <p:cNvCxnSpPr>
            <a:cxnSpLocks/>
          </p:cNvCxnSpPr>
          <p:nvPr/>
        </p:nvCxnSpPr>
        <p:spPr>
          <a:xfrm>
            <a:off x="5876544" y="3602038"/>
            <a:ext cx="85344" cy="762698"/>
          </a:xfrm>
          <a:prstGeom prst="line">
            <a:avLst/>
          </a:prstGeom>
          <a:ln w="76200"/>
        </p:spPr>
        <p:style>
          <a:lnRef idx="3">
            <a:schemeClr val="accent2"/>
          </a:lnRef>
          <a:fillRef idx="0">
            <a:schemeClr val="accent2"/>
          </a:fillRef>
          <a:effectRef idx="2">
            <a:schemeClr val="accent2"/>
          </a:effectRef>
          <a:fontRef idx="minor">
            <a:schemeClr val="tx1"/>
          </a:fontRef>
        </p:style>
      </p:cxnSp>
      <p:cxnSp>
        <p:nvCxnSpPr>
          <p:cNvPr id="11" name="Straight Connector 10">
            <a:extLst>
              <a:ext uri="{FF2B5EF4-FFF2-40B4-BE49-F238E27FC236}">
                <a16:creationId xmlns:a16="http://schemas.microsoft.com/office/drawing/2014/main" id="{4C02DBEF-93D9-45D6-B8E6-67954FEE9550}"/>
              </a:ext>
            </a:extLst>
          </p:cNvPr>
          <p:cNvCxnSpPr>
            <a:cxnSpLocks/>
          </p:cNvCxnSpPr>
          <p:nvPr/>
        </p:nvCxnSpPr>
        <p:spPr>
          <a:xfrm flipV="1">
            <a:off x="6644640" y="3864864"/>
            <a:ext cx="1146048" cy="755904"/>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385998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4748A5A-C1EE-EB88-C517-7C6FAD5B16F0}"/>
              </a:ext>
            </a:extLst>
          </p:cNvPr>
          <p:cNvSpPr>
            <a:spLocks noGrp="1"/>
          </p:cNvSpPr>
          <p:nvPr>
            <p:ph type="title"/>
          </p:nvPr>
        </p:nvSpPr>
        <p:spPr/>
        <p:txBody>
          <a:bodyPr/>
          <a:lstStyle/>
          <a:p>
            <a:r>
              <a:rPr lang="en-US" dirty="0"/>
              <a:t>DNA Data Bank of Japan (DDBJ) </a:t>
            </a:r>
            <a:r>
              <a:rPr lang="en-US" sz="4400" dirty="0"/>
              <a:t>🌏</a:t>
            </a:r>
            <a:endParaRPr lang="en-US" dirty="0"/>
          </a:p>
        </p:txBody>
      </p:sp>
      <p:pic>
        <p:nvPicPr>
          <p:cNvPr id="14" name="Content Placeholder 13">
            <a:extLst>
              <a:ext uri="{FF2B5EF4-FFF2-40B4-BE49-F238E27FC236}">
                <a16:creationId xmlns:a16="http://schemas.microsoft.com/office/drawing/2014/main" id="{1A2097BC-3B2D-5097-AF5C-81B53418E6CE}"/>
              </a:ext>
            </a:extLst>
          </p:cNvPr>
          <p:cNvPicPr>
            <a:picLocks noGrp="1" noChangeAspect="1"/>
          </p:cNvPicPr>
          <p:nvPr>
            <p:ph idx="1"/>
          </p:nvPr>
        </p:nvPicPr>
        <p:blipFill>
          <a:blip r:embed="rId3"/>
          <a:stretch>
            <a:fillRect/>
          </a:stretch>
        </p:blipFill>
        <p:spPr>
          <a:xfrm>
            <a:off x="838200" y="2054507"/>
            <a:ext cx="10515600" cy="3893574"/>
          </a:xfrm>
        </p:spPr>
      </p:pic>
      <p:pic>
        <p:nvPicPr>
          <p:cNvPr id="15" name="Picture 14">
            <a:extLst>
              <a:ext uri="{FF2B5EF4-FFF2-40B4-BE49-F238E27FC236}">
                <a16:creationId xmlns:a16="http://schemas.microsoft.com/office/drawing/2014/main" id="{9CB68ECB-9D2B-B5AB-0897-182D3979AD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84677" y="456615"/>
            <a:ext cx="2653602" cy="1492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2453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E4A4E-4B49-47EB-BCDB-A668CF7FB84A}"/>
              </a:ext>
            </a:extLst>
          </p:cNvPr>
          <p:cNvSpPr>
            <a:spLocks noGrp="1"/>
          </p:cNvSpPr>
          <p:nvPr>
            <p:ph type="title"/>
          </p:nvPr>
        </p:nvSpPr>
        <p:spPr/>
        <p:txBody>
          <a:bodyPr/>
          <a:lstStyle/>
          <a:p>
            <a:r>
              <a:rPr lang="en-US" dirty="0"/>
              <a:t>International Nucleotide Sequence Database Collaboration (INSDC)</a:t>
            </a:r>
          </a:p>
        </p:txBody>
      </p:sp>
      <p:sp>
        <p:nvSpPr>
          <p:cNvPr id="3" name="Content Placeholder 2">
            <a:extLst>
              <a:ext uri="{FF2B5EF4-FFF2-40B4-BE49-F238E27FC236}">
                <a16:creationId xmlns:a16="http://schemas.microsoft.com/office/drawing/2014/main" id="{AD4957E0-A12A-4D48-A147-D7E548A1586A}"/>
              </a:ext>
            </a:extLst>
          </p:cNvPr>
          <p:cNvSpPr>
            <a:spLocks noGrp="1"/>
          </p:cNvSpPr>
          <p:nvPr>
            <p:ph sz="half" idx="1"/>
          </p:nvPr>
        </p:nvSpPr>
        <p:spPr/>
        <p:txBody>
          <a:bodyPr/>
          <a:lstStyle/>
          <a:p>
            <a:r>
              <a:rPr lang="en-US" dirty="0"/>
              <a:t>Members synchronize data</a:t>
            </a:r>
          </a:p>
          <a:p>
            <a:r>
              <a:rPr lang="en-US" dirty="0"/>
              <a:t>Fundamentally stores:</a:t>
            </a:r>
          </a:p>
          <a:p>
            <a:pPr lvl="1"/>
            <a:r>
              <a:rPr lang="en-US" dirty="0"/>
              <a:t>Assembled sequences (GenBank/EMBL-Bank/Trad)</a:t>
            </a:r>
          </a:p>
          <a:p>
            <a:pPr lvl="1"/>
            <a:r>
              <a:rPr lang="en-US" dirty="0"/>
              <a:t>Studies (</a:t>
            </a:r>
            <a:r>
              <a:rPr lang="en-US" dirty="0" err="1"/>
              <a:t>BioProject</a:t>
            </a:r>
            <a:r>
              <a:rPr lang="en-US" dirty="0"/>
              <a:t>/Project/</a:t>
            </a:r>
            <a:r>
              <a:rPr lang="en-US" dirty="0" err="1"/>
              <a:t>BioProject</a:t>
            </a:r>
            <a:r>
              <a:rPr lang="en-US" dirty="0"/>
              <a:t>)</a:t>
            </a:r>
          </a:p>
          <a:p>
            <a:pPr lvl="1"/>
            <a:r>
              <a:rPr lang="en-US" dirty="0"/>
              <a:t>Samples (BioSample/Sample/BioSample)</a:t>
            </a:r>
          </a:p>
          <a:p>
            <a:pPr lvl="1"/>
            <a:r>
              <a:rPr lang="en-US" dirty="0"/>
              <a:t>Raw reads (SRA/ENA/SRA)</a:t>
            </a:r>
          </a:p>
        </p:txBody>
      </p:sp>
      <p:pic>
        <p:nvPicPr>
          <p:cNvPr id="6" name="Content Placeholder 5">
            <a:extLst>
              <a:ext uri="{FF2B5EF4-FFF2-40B4-BE49-F238E27FC236}">
                <a16:creationId xmlns:a16="http://schemas.microsoft.com/office/drawing/2014/main" id="{260A29E6-66F9-4137-ABD6-7994AD8B2A47}"/>
              </a:ext>
            </a:extLst>
          </p:cNvPr>
          <p:cNvPicPr>
            <a:picLocks noGrp="1" noChangeAspect="1"/>
          </p:cNvPicPr>
          <p:nvPr>
            <p:ph sz="half" idx="2"/>
          </p:nvPr>
        </p:nvPicPr>
        <p:blipFill>
          <a:blip r:embed="rId2"/>
          <a:stretch>
            <a:fillRect/>
          </a:stretch>
        </p:blipFill>
        <p:spPr>
          <a:xfrm>
            <a:off x="7295945" y="1826270"/>
            <a:ext cx="4168712" cy="1745986"/>
          </a:xfrm>
        </p:spPr>
      </p:pic>
    </p:spTree>
    <p:extLst>
      <p:ext uri="{BB962C8B-B14F-4D97-AF65-F5344CB8AC3E}">
        <p14:creationId xmlns:p14="http://schemas.microsoft.com/office/powerpoint/2010/main" val="3149458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12056-2EF6-4F70-9952-FB7D6C12D231}"/>
              </a:ext>
            </a:extLst>
          </p:cNvPr>
          <p:cNvSpPr>
            <a:spLocks noGrp="1"/>
          </p:cNvSpPr>
          <p:nvPr>
            <p:ph type="title"/>
          </p:nvPr>
        </p:nvSpPr>
        <p:spPr/>
        <p:txBody>
          <a:bodyPr/>
          <a:lstStyle/>
          <a:p>
            <a:r>
              <a:rPr lang="en-US" dirty="0"/>
              <a:t>Exponential growth</a:t>
            </a:r>
          </a:p>
        </p:txBody>
      </p:sp>
      <p:sp>
        <p:nvSpPr>
          <p:cNvPr id="3" name="Content Placeholder 2">
            <a:extLst>
              <a:ext uri="{FF2B5EF4-FFF2-40B4-BE49-F238E27FC236}">
                <a16:creationId xmlns:a16="http://schemas.microsoft.com/office/drawing/2014/main" id="{9E0CCF80-DB18-4E64-BFC8-74CFD28EDFBB}"/>
              </a:ext>
            </a:extLst>
          </p:cNvPr>
          <p:cNvSpPr>
            <a:spLocks noGrp="1"/>
          </p:cNvSpPr>
          <p:nvPr>
            <p:ph sz="half" idx="1"/>
          </p:nvPr>
        </p:nvSpPr>
        <p:spPr/>
        <p:txBody>
          <a:bodyPr/>
          <a:lstStyle/>
          <a:p>
            <a:r>
              <a:rPr lang="en-US" dirty="0"/>
              <a:t>Exponential growth since founding(s)</a:t>
            </a:r>
          </a:p>
          <a:p>
            <a:r>
              <a:rPr lang="en-US" dirty="0"/>
              <a:t>Even more rapid growth with NGS</a:t>
            </a:r>
          </a:p>
        </p:txBody>
      </p:sp>
      <p:pic>
        <p:nvPicPr>
          <p:cNvPr id="6" name="Content Placeholder 5">
            <a:extLst>
              <a:ext uri="{FF2B5EF4-FFF2-40B4-BE49-F238E27FC236}">
                <a16:creationId xmlns:a16="http://schemas.microsoft.com/office/drawing/2014/main" id="{1E4357E8-00FE-4B8B-8FE6-FCB9B32058C9}"/>
              </a:ext>
            </a:extLst>
          </p:cNvPr>
          <p:cNvPicPr>
            <a:picLocks noGrp="1" noChangeAspect="1"/>
          </p:cNvPicPr>
          <p:nvPr>
            <p:ph sz="half" idx="2"/>
          </p:nvPr>
        </p:nvPicPr>
        <p:blipFill>
          <a:blip r:embed="rId2"/>
          <a:stretch>
            <a:fillRect/>
          </a:stretch>
        </p:blipFill>
        <p:spPr>
          <a:xfrm>
            <a:off x="6638627" y="1669682"/>
            <a:ext cx="5420939" cy="4351337"/>
          </a:xfrm>
        </p:spPr>
      </p:pic>
    </p:spTree>
    <p:extLst>
      <p:ext uri="{BB962C8B-B14F-4D97-AF65-F5344CB8AC3E}">
        <p14:creationId xmlns:p14="http://schemas.microsoft.com/office/powerpoint/2010/main" val="2280222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E3E1B-8921-46D8-BD9B-D43D9CABDF86}"/>
              </a:ext>
            </a:extLst>
          </p:cNvPr>
          <p:cNvSpPr>
            <a:spLocks noGrp="1"/>
          </p:cNvSpPr>
          <p:nvPr>
            <p:ph type="title"/>
          </p:nvPr>
        </p:nvSpPr>
        <p:spPr/>
        <p:txBody>
          <a:bodyPr/>
          <a:lstStyle/>
          <a:p>
            <a:r>
              <a:rPr lang="en-US" dirty="0"/>
              <a:t>Most sequenced genomes</a:t>
            </a:r>
          </a:p>
        </p:txBody>
      </p:sp>
      <p:sp>
        <p:nvSpPr>
          <p:cNvPr id="3" name="Content Placeholder 2">
            <a:extLst>
              <a:ext uri="{FF2B5EF4-FFF2-40B4-BE49-F238E27FC236}">
                <a16:creationId xmlns:a16="http://schemas.microsoft.com/office/drawing/2014/main" id="{399B960B-D005-4FC8-8587-868C0464D602}"/>
              </a:ext>
            </a:extLst>
          </p:cNvPr>
          <p:cNvSpPr>
            <a:spLocks noGrp="1"/>
          </p:cNvSpPr>
          <p:nvPr>
            <p:ph sz="half" idx="1"/>
          </p:nvPr>
        </p:nvSpPr>
        <p:spPr/>
        <p:txBody>
          <a:bodyPr/>
          <a:lstStyle/>
          <a:p>
            <a:r>
              <a:rPr lang="en-US" dirty="0"/>
              <a:t>Mostly eukaryotes</a:t>
            </a:r>
          </a:p>
          <a:p>
            <a:r>
              <a:rPr lang="en-US" i="1" dirty="0"/>
              <a:t>Note</a:t>
            </a:r>
            <a:r>
              <a:rPr lang="en-US" dirty="0"/>
              <a:t> this is by number of nucleotides</a:t>
            </a:r>
          </a:p>
          <a:p>
            <a:r>
              <a:rPr lang="en-US" i="1" dirty="0"/>
              <a:t>Note</a:t>
            </a:r>
            <a:r>
              <a:rPr lang="en-US" dirty="0"/>
              <a:t> this table was from 2015</a:t>
            </a:r>
            <a:endParaRPr lang="en-US" i="1" dirty="0"/>
          </a:p>
        </p:txBody>
      </p:sp>
      <p:pic>
        <p:nvPicPr>
          <p:cNvPr id="10" name="Content Placeholder 9">
            <a:extLst>
              <a:ext uri="{FF2B5EF4-FFF2-40B4-BE49-F238E27FC236}">
                <a16:creationId xmlns:a16="http://schemas.microsoft.com/office/drawing/2014/main" id="{F77B66C9-C995-4546-8ED7-BBB2AD6E34B2}"/>
              </a:ext>
            </a:extLst>
          </p:cNvPr>
          <p:cNvPicPr>
            <a:picLocks noGrp="1" noChangeAspect="1"/>
          </p:cNvPicPr>
          <p:nvPr>
            <p:ph sz="half" idx="2"/>
          </p:nvPr>
        </p:nvPicPr>
        <p:blipFill>
          <a:blip r:embed="rId3"/>
          <a:stretch>
            <a:fillRect/>
          </a:stretch>
        </p:blipFill>
        <p:spPr>
          <a:xfrm>
            <a:off x="6172200" y="2617084"/>
            <a:ext cx="5181600" cy="2768419"/>
          </a:xfrm>
        </p:spPr>
      </p:pic>
    </p:spTree>
    <p:extLst>
      <p:ext uri="{BB962C8B-B14F-4D97-AF65-F5344CB8AC3E}">
        <p14:creationId xmlns:p14="http://schemas.microsoft.com/office/powerpoint/2010/main" val="3583205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4508E-E51E-412E-8029-95D4C037E9D2}"/>
              </a:ext>
            </a:extLst>
          </p:cNvPr>
          <p:cNvSpPr>
            <a:spLocks noGrp="1"/>
          </p:cNvSpPr>
          <p:nvPr>
            <p:ph type="title"/>
          </p:nvPr>
        </p:nvSpPr>
        <p:spPr/>
        <p:txBody>
          <a:bodyPr/>
          <a:lstStyle/>
          <a:p>
            <a:r>
              <a:rPr lang="en-US" dirty="0"/>
              <a:t>What was the most sequenced genome in 2020 and beyond?</a:t>
            </a:r>
          </a:p>
        </p:txBody>
      </p:sp>
      <p:pic>
        <p:nvPicPr>
          <p:cNvPr id="9" name="Content Placeholder 5" descr="Doctor sitting on a chair">
            <a:extLst>
              <a:ext uri="{FF2B5EF4-FFF2-40B4-BE49-F238E27FC236}">
                <a16:creationId xmlns:a16="http://schemas.microsoft.com/office/drawing/2014/main" id="{8A984BAD-4ED0-4C0E-8847-E48501BB130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714875" y="1890490"/>
            <a:ext cx="7312075" cy="4873403"/>
          </a:xfrm>
        </p:spPr>
      </p:pic>
    </p:spTree>
    <p:extLst>
      <p:ext uri="{BB962C8B-B14F-4D97-AF65-F5344CB8AC3E}">
        <p14:creationId xmlns:p14="http://schemas.microsoft.com/office/powerpoint/2010/main" val="15631933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08A5F-8046-4B82-9150-385BED930ACA}"/>
              </a:ext>
            </a:extLst>
          </p:cNvPr>
          <p:cNvSpPr>
            <a:spLocks noGrp="1"/>
          </p:cNvSpPr>
          <p:nvPr>
            <p:ph type="title"/>
          </p:nvPr>
        </p:nvSpPr>
        <p:spPr/>
        <p:txBody>
          <a:bodyPr/>
          <a:lstStyle/>
          <a:p>
            <a:r>
              <a:rPr lang="en-US" dirty="0"/>
              <a:t>NCBI databases</a:t>
            </a:r>
          </a:p>
        </p:txBody>
      </p:sp>
      <p:sp>
        <p:nvSpPr>
          <p:cNvPr id="6" name="Content Placeholder 5">
            <a:extLst>
              <a:ext uri="{FF2B5EF4-FFF2-40B4-BE49-F238E27FC236}">
                <a16:creationId xmlns:a16="http://schemas.microsoft.com/office/drawing/2014/main" id="{451E43DD-C8A0-4495-AE7C-01CC0C4E4D02}"/>
              </a:ext>
            </a:extLst>
          </p:cNvPr>
          <p:cNvSpPr>
            <a:spLocks noGrp="1"/>
          </p:cNvSpPr>
          <p:nvPr>
            <p:ph sz="half" idx="1"/>
          </p:nvPr>
        </p:nvSpPr>
        <p:spPr/>
        <p:txBody>
          <a:bodyPr/>
          <a:lstStyle/>
          <a:p>
            <a:r>
              <a:rPr lang="en-US" dirty="0" err="1"/>
              <a:t>Bioproject</a:t>
            </a:r>
            <a:r>
              <a:rPr lang="en-US" dirty="0"/>
              <a:t> - contains things</a:t>
            </a:r>
          </a:p>
          <a:p>
            <a:r>
              <a:rPr lang="en-US" dirty="0"/>
              <a:t>BioSample - sample information</a:t>
            </a:r>
          </a:p>
          <a:p>
            <a:r>
              <a:rPr lang="en-US" dirty="0"/>
              <a:t>SRA</a:t>
            </a:r>
          </a:p>
          <a:p>
            <a:pPr lvl="1"/>
            <a:r>
              <a:rPr lang="en-US" dirty="0"/>
              <a:t>raw reads</a:t>
            </a:r>
          </a:p>
          <a:p>
            <a:pPr lvl="1"/>
            <a:r>
              <a:rPr lang="en-US" dirty="0"/>
              <a:t>sequencing information</a:t>
            </a:r>
          </a:p>
          <a:p>
            <a:r>
              <a:rPr lang="en-US" dirty="0"/>
              <a:t>Nucleotide</a:t>
            </a:r>
          </a:p>
          <a:p>
            <a:pPr lvl="1"/>
            <a:r>
              <a:rPr lang="en-US" dirty="0"/>
              <a:t>(</a:t>
            </a:r>
            <a:r>
              <a:rPr lang="en-US" dirty="0" err="1"/>
              <a:t>refseq</a:t>
            </a:r>
            <a:r>
              <a:rPr lang="en-US" dirty="0"/>
              <a:t>)</a:t>
            </a:r>
          </a:p>
        </p:txBody>
      </p:sp>
      <p:pic>
        <p:nvPicPr>
          <p:cNvPr id="8" name="Picture 2">
            <a:extLst>
              <a:ext uri="{FF2B5EF4-FFF2-40B4-BE49-F238E27FC236}">
                <a16:creationId xmlns:a16="http://schemas.microsoft.com/office/drawing/2014/main" id="{39E29B2A-7E1D-4483-82E4-C2517C9DB5E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tretch>
            <a:fillRect/>
          </a:stretch>
        </p:blipFill>
        <p:spPr bwMode="auto">
          <a:xfrm>
            <a:off x="6888061" y="1825625"/>
            <a:ext cx="3749878"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Arrow Connector 8">
            <a:extLst>
              <a:ext uri="{FF2B5EF4-FFF2-40B4-BE49-F238E27FC236}">
                <a16:creationId xmlns:a16="http://schemas.microsoft.com/office/drawing/2014/main" id="{F1EBFCD0-E137-4007-A3F3-07E5A7BCC3CF}"/>
              </a:ext>
            </a:extLst>
          </p:cNvPr>
          <p:cNvCxnSpPr/>
          <p:nvPr/>
        </p:nvCxnSpPr>
        <p:spPr>
          <a:xfrm>
            <a:off x="10515600" y="4610100"/>
            <a:ext cx="40005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7639ACBC-5528-4510-8E6C-79236F4C8336}"/>
              </a:ext>
            </a:extLst>
          </p:cNvPr>
          <p:cNvSpPr/>
          <p:nvPr/>
        </p:nvSpPr>
        <p:spPr>
          <a:xfrm>
            <a:off x="10637939" y="4991100"/>
            <a:ext cx="1302016" cy="104298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a:t>nucleotide</a:t>
            </a:r>
          </a:p>
        </p:txBody>
      </p:sp>
    </p:spTree>
    <p:extLst>
      <p:ext uri="{BB962C8B-B14F-4D97-AF65-F5344CB8AC3E}">
        <p14:creationId xmlns:p14="http://schemas.microsoft.com/office/powerpoint/2010/main" val="2106107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A69BE-BB14-45A9-BFAE-C05C534C9FA6}"/>
              </a:ext>
            </a:extLst>
          </p:cNvPr>
          <p:cNvSpPr>
            <a:spLocks noGrp="1"/>
          </p:cNvSpPr>
          <p:nvPr>
            <p:ph type="title"/>
          </p:nvPr>
        </p:nvSpPr>
        <p:spPr/>
        <p:txBody>
          <a:bodyPr/>
          <a:lstStyle/>
          <a:p>
            <a:r>
              <a:rPr lang="en-US" dirty="0" err="1"/>
              <a:t>Bioprojects</a:t>
            </a:r>
            <a:endParaRPr lang="en-US" dirty="0"/>
          </a:p>
        </p:txBody>
      </p:sp>
      <p:sp>
        <p:nvSpPr>
          <p:cNvPr id="3" name="Content Placeholder 2">
            <a:extLst>
              <a:ext uri="{FF2B5EF4-FFF2-40B4-BE49-F238E27FC236}">
                <a16:creationId xmlns:a16="http://schemas.microsoft.com/office/drawing/2014/main" id="{CFF4F93C-3BD4-4917-852B-88EA2D5D93F7}"/>
              </a:ext>
            </a:extLst>
          </p:cNvPr>
          <p:cNvSpPr>
            <a:spLocks noGrp="1"/>
          </p:cNvSpPr>
          <p:nvPr>
            <p:ph sz="half" idx="1"/>
          </p:nvPr>
        </p:nvSpPr>
        <p:spPr/>
        <p:txBody>
          <a:bodyPr/>
          <a:lstStyle/>
          <a:p>
            <a:r>
              <a:rPr lang="en-US" dirty="0"/>
              <a:t>Notable </a:t>
            </a:r>
            <a:r>
              <a:rPr lang="en-US" dirty="0" err="1"/>
              <a:t>bioprojects</a:t>
            </a:r>
            <a:endParaRPr lang="en-US" dirty="0"/>
          </a:p>
          <a:p>
            <a:pPr lvl="1"/>
            <a:r>
              <a:rPr lang="en-US" dirty="0"/>
              <a:t>human genome(s)</a:t>
            </a:r>
          </a:p>
          <a:p>
            <a:pPr lvl="2"/>
            <a:r>
              <a:rPr lang="en-US" dirty="0"/>
              <a:t>1000 genomes project</a:t>
            </a:r>
          </a:p>
          <a:p>
            <a:pPr lvl="2"/>
            <a:r>
              <a:rPr lang="en-US" dirty="0"/>
              <a:t>ENCODE</a:t>
            </a:r>
          </a:p>
          <a:p>
            <a:pPr lvl="1"/>
            <a:r>
              <a:rPr lang="en-US" dirty="0" err="1"/>
              <a:t>pulsenet</a:t>
            </a:r>
            <a:endParaRPr lang="en-US" dirty="0"/>
          </a:p>
          <a:p>
            <a:pPr lvl="1"/>
            <a:r>
              <a:rPr lang="en-US" dirty="0" err="1"/>
              <a:t>genometrakr</a:t>
            </a:r>
            <a:endParaRPr lang="en-US" dirty="0"/>
          </a:p>
          <a:p>
            <a:pPr lvl="1"/>
            <a:r>
              <a:rPr lang="en-US" dirty="0"/>
              <a:t>metagenomics</a:t>
            </a:r>
          </a:p>
        </p:txBody>
      </p:sp>
      <p:pic>
        <p:nvPicPr>
          <p:cNvPr id="7" name="Content Placeholder 6">
            <a:extLst>
              <a:ext uri="{FF2B5EF4-FFF2-40B4-BE49-F238E27FC236}">
                <a16:creationId xmlns:a16="http://schemas.microsoft.com/office/drawing/2014/main" id="{8794C265-2125-135E-148B-FA8B58670534}"/>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50000"/>
          <a:stretch/>
        </p:blipFill>
        <p:spPr>
          <a:xfrm>
            <a:off x="6514809" y="1825625"/>
            <a:ext cx="4496382" cy="4351338"/>
          </a:xfrm>
          <a:prstGeom prst="rect">
            <a:avLst/>
          </a:prstGeom>
        </p:spPr>
      </p:pic>
    </p:spTree>
    <p:extLst>
      <p:ext uri="{BB962C8B-B14F-4D97-AF65-F5344CB8AC3E}">
        <p14:creationId xmlns:p14="http://schemas.microsoft.com/office/powerpoint/2010/main" val="79680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EB612-60A0-41BD-AB2C-72A53207E54F}"/>
              </a:ext>
            </a:extLst>
          </p:cNvPr>
          <p:cNvSpPr>
            <a:spLocks noGrp="1"/>
          </p:cNvSpPr>
          <p:nvPr>
            <p:ph type="title"/>
          </p:nvPr>
        </p:nvSpPr>
        <p:spPr/>
        <p:txBody>
          <a:bodyPr/>
          <a:lstStyle/>
          <a:p>
            <a:r>
              <a:rPr lang="en-US" dirty="0"/>
              <a:t>BioSample</a:t>
            </a:r>
          </a:p>
        </p:txBody>
      </p:sp>
      <p:sp>
        <p:nvSpPr>
          <p:cNvPr id="4" name="Content Placeholder 3">
            <a:extLst>
              <a:ext uri="{FF2B5EF4-FFF2-40B4-BE49-F238E27FC236}">
                <a16:creationId xmlns:a16="http://schemas.microsoft.com/office/drawing/2014/main" id="{CDCE8C7E-3155-4CB6-B73D-A78DC03EE241}"/>
              </a:ext>
            </a:extLst>
          </p:cNvPr>
          <p:cNvSpPr>
            <a:spLocks noGrp="1"/>
          </p:cNvSpPr>
          <p:nvPr>
            <p:ph sz="half" idx="1"/>
          </p:nvPr>
        </p:nvSpPr>
        <p:spPr/>
        <p:txBody>
          <a:bodyPr/>
          <a:lstStyle/>
          <a:p>
            <a:r>
              <a:rPr lang="en-US" b="1" dirty="0"/>
              <a:t>BioSample Accession</a:t>
            </a:r>
          </a:p>
          <a:p>
            <a:pPr lvl="1"/>
            <a:r>
              <a:rPr lang="en-US" dirty="0"/>
              <a:t>colloquial: “SAM-N” numbers</a:t>
            </a:r>
          </a:p>
          <a:p>
            <a:r>
              <a:rPr lang="en-US" dirty="0"/>
              <a:t>Sample information</a:t>
            </a:r>
          </a:p>
          <a:p>
            <a:pPr lvl="1"/>
            <a:r>
              <a:rPr lang="en-US" dirty="0"/>
              <a:t>Strain name</a:t>
            </a:r>
          </a:p>
          <a:p>
            <a:pPr lvl="1"/>
            <a:r>
              <a:rPr lang="en-US" dirty="0"/>
              <a:t>Date of collection</a:t>
            </a:r>
          </a:p>
          <a:p>
            <a:pPr lvl="1"/>
            <a:r>
              <a:rPr lang="en-US" dirty="0"/>
              <a:t>Location</a:t>
            </a:r>
          </a:p>
          <a:p>
            <a:pPr lvl="1"/>
            <a:r>
              <a:rPr lang="en-US" dirty="0"/>
              <a:t>Collected by</a:t>
            </a:r>
          </a:p>
          <a:p>
            <a:pPr lvl="1"/>
            <a:r>
              <a:rPr lang="en-US" dirty="0"/>
              <a:t>Outbreak code</a:t>
            </a:r>
          </a:p>
          <a:p>
            <a:pPr lvl="1"/>
            <a:r>
              <a:rPr lang="en-US" dirty="0" err="1"/>
              <a:t>etc</a:t>
            </a:r>
            <a:endParaRPr lang="en-US" dirty="0"/>
          </a:p>
        </p:txBody>
      </p:sp>
      <p:pic>
        <p:nvPicPr>
          <p:cNvPr id="9" name="Content Placeholder 8">
            <a:extLst>
              <a:ext uri="{FF2B5EF4-FFF2-40B4-BE49-F238E27FC236}">
                <a16:creationId xmlns:a16="http://schemas.microsoft.com/office/drawing/2014/main" id="{427C70A8-B583-48CA-8333-63BAED0A3023}"/>
              </a:ext>
            </a:extLst>
          </p:cNvPr>
          <p:cNvPicPr>
            <a:picLocks noGrp="1" noChangeAspect="1"/>
          </p:cNvPicPr>
          <p:nvPr>
            <p:ph sz="half" idx="2"/>
          </p:nvPr>
        </p:nvPicPr>
        <p:blipFill>
          <a:blip r:embed="rId2"/>
          <a:stretch>
            <a:fillRect/>
          </a:stretch>
        </p:blipFill>
        <p:spPr>
          <a:xfrm>
            <a:off x="6215024" y="1825625"/>
            <a:ext cx="5095951" cy="4351338"/>
          </a:xfrm>
          <a:prstGeom prst="rect">
            <a:avLst/>
          </a:prstGeom>
        </p:spPr>
      </p:pic>
    </p:spTree>
    <p:extLst>
      <p:ext uri="{BB962C8B-B14F-4D97-AF65-F5344CB8AC3E}">
        <p14:creationId xmlns:p14="http://schemas.microsoft.com/office/powerpoint/2010/main" val="2523434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6C22-4D3A-46B0-9E81-B85B39E95876}"/>
              </a:ext>
            </a:extLst>
          </p:cNvPr>
          <p:cNvSpPr>
            <a:spLocks noGrp="1"/>
          </p:cNvSpPr>
          <p:nvPr>
            <p:ph type="title"/>
          </p:nvPr>
        </p:nvSpPr>
        <p:spPr/>
        <p:txBody>
          <a:bodyPr/>
          <a:lstStyle/>
          <a:p>
            <a:r>
              <a:rPr lang="en-US" dirty="0"/>
              <a:t>SRA</a:t>
            </a:r>
          </a:p>
        </p:txBody>
      </p:sp>
      <p:sp>
        <p:nvSpPr>
          <p:cNvPr id="3" name="Content Placeholder 2">
            <a:extLst>
              <a:ext uri="{FF2B5EF4-FFF2-40B4-BE49-F238E27FC236}">
                <a16:creationId xmlns:a16="http://schemas.microsoft.com/office/drawing/2014/main" id="{10ED0DBE-EE72-493C-8F20-389959D8AF07}"/>
              </a:ext>
            </a:extLst>
          </p:cNvPr>
          <p:cNvSpPr>
            <a:spLocks noGrp="1"/>
          </p:cNvSpPr>
          <p:nvPr>
            <p:ph sz="half" idx="1"/>
          </p:nvPr>
        </p:nvSpPr>
        <p:spPr/>
        <p:txBody>
          <a:bodyPr>
            <a:normAutofit fontScale="85000" lnSpcReduction="20000"/>
          </a:bodyPr>
          <a:lstStyle/>
          <a:p>
            <a:r>
              <a:rPr lang="en-US" dirty="0"/>
              <a:t>A few different accession types</a:t>
            </a:r>
          </a:p>
          <a:p>
            <a:pPr lvl="1"/>
            <a:r>
              <a:rPr lang="en-US" b="1" dirty="0"/>
              <a:t>Study</a:t>
            </a:r>
          </a:p>
          <a:p>
            <a:pPr lvl="2"/>
            <a:r>
              <a:rPr lang="en-US" dirty="0"/>
              <a:t>Study type</a:t>
            </a:r>
          </a:p>
          <a:p>
            <a:pPr lvl="2"/>
            <a:r>
              <a:rPr lang="en-US" dirty="0"/>
              <a:t>Description</a:t>
            </a:r>
          </a:p>
          <a:p>
            <a:pPr lvl="2"/>
            <a:r>
              <a:rPr lang="en-US" dirty="0"/>
              <a:t>…</a:t>
            </a:r>
          </a:p>
          <a:p>
            <a:pPr lvl="2"/>
            <a:r>
              <a:rPr lang="en-US" b="1" dirty="0"/>
              <a:t>Study accession</a:t>
            </a:r>
          </a:p>
          <a:p>
            <a:pPr lvl="2"/>
            <a:endParaRPr lang="en-US" b="1" dirty="0"/>
          </a:p>
          <a:p>
            <a:pPr lvl="1"/>
            <a:r>
              <a:rPr lang="en-US" b="1" dirty="0"/>
              <a:t>Experiment</a:t>
            </a:r>
          </a:p>
          <a:p>
            <a:pPr lvl="2"/>
            <a:r>
              <a:rPr lang="en-US" dirty="0"/>
              <a:t>Protocol</a:t>
            </a:r>
          </a:p>
          <a:p>
            <a:pPr lvl="2"/>
            <a:r>
              <a:rPr lang="en-US" dirty="0"/>
              <a:t>Library ID</a:t>
            </a:r>
          </a:p>
          <a:p>
            <a:pPr lvl="2"/>
            <a:r>
              <a:rPr lang="en-US" dirty="0"/>
              <a:t>…</a:t>
            </a:r>
          </a:p>
          <a:p>
            <a:pPr lvl="2"/>
            <a:r>
              <a:rPr lang="en-US" b="1" dirty="0"/>
              <a:t>Experiment accession</a:t>
            </a:r>
          </a:p>
          <a:p>
            <a:pPr lvl="2"/>
            <a:endParaRPr lang="en-US" b="1" dirty="0"/>
          </a:p>
          <a:p>
            <a:pPr lvl="1"/>
            <a:r>
              <a:rPr lang="en-US" b="1" dirty="0"/>
              <a:t>Run</a:t>
            </a:r>
          </a:p>
          <a:p>
            <a:pPr lvl="2"/>
            <a:r>
              <a:rPr lang="en-US" b="1" dirty="0"/>
              <a:t>SRA Run ID</a:t>
            </a:r>
          </a:p>
          <a:p>
            <a:pPr lvl="2"/>
            <a:r>
              <a:rPr lang="en-US" dirty="0"/>
              <a:t>Data files</a:t>
            </a:r>
          </a:p>
        </p:txBody>
      </p:sp>
      <p:pic>
        <p:nvPicPr>
          <p:cNvPr id="6" name="Content Placeholder 5">
            <a:extLst>
              <a:ext uri="{FF2B5EF4-FFF2-40B4-BE49-F238E27FC236}">
                <a16:creationId xmlns:a16="http://schemas.microsoft.com/office/drawing/2014/main" id="{CB4F9ED7-FBEE-4BD3-9FE1-BD2D661682FC}"/>
              </a:ext>
            </a:extLst>
          </p:cNvPr>
          <p:cNvPicPr>
            <a:picLocks noGrp="1" noChangeAspect="1"/>
          </p:cNvPicPr>
          <p:nvPr>
            <p:ph sz="half" idx="2"/>
          </p:nvPr>
        </p:nvPicPr>
        <p:blipFill>
          <a:blip r:embed="rId2"/>
          <a:stretch>
            <a:fillRect/>
          </a:stretch>
        </p:blipFill>
        <p:spPr/>
      </p:pic>
      <p:sp>
        <p:nvSpPr>
          <p:cNvPr id="13" name="Arc 12">
            <a:extLst>
              <a:ext uri="{FF2B5EF4-FFF2-40B4-BE49-F238E27FC236}">
                <a16:creationId xmlns:a16="http://schemas.microsoft.com/office/drawing/2014/main" id="{18B2E72E-E18B-4DCF-8F51-43D4EE48C8FA}"/>
              </a:ext>
            </a:extLst>
          </p:cNvPr>
          <p:cNvSpPr/>
          <p:nvPr/>
        </p:nvSpPr>
        <p:spPr>
          <a:xfrm rot="2960871">
            <a:off x="2481945" y="2232361"/>
            <a:ext cx="2220685" cy="1850572"/>
          </a:xfrm>
          <a:prstGeom prst="arc">
            <a:avLst/>
          </a:prstGeom>
          <a:ln w="317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2C8A16DC-1FB2-4470-B494-66163D504B30}"/>
              </a:ext>
            </a:extLst>
          </p:cNvPr>
          <p:cNvSpPr txBox="1"/>
          <p:nvPr/>
        </p:nvSpPr>
        <p:spPr>
          <a:xfrm>
            <a:off x="4680857" y="2971803"/>
            <a:ext cx="1426713" cy="369332"/>
          </a:xfrm>
          <a:prstGeom prst="rect">
            <a:avLst/>
          </a:prstGeom>
          <a:noFill/>
        </p:spPr>
        <p:txBody>
          <a:bodyPr wrap="square" rtlCol="0">
            <a:spAutoFit/>
          </a:bodyPr>
          <a:lstStyle/>
          <a:p>
            <a:r>
              <a:rPr lang="en-US" dirty="0"/>
              <a:t>one-to-many</a:t>
            </a:r>
          </a:p>
        </p:txBody>
      </p:sp>
      <p:sp>
        <p:nvSpPr>
          <p:cNvPr id="15" name="Arc 14">
            <a:extLst>
              <a:ext uri="{FF2B5EF4-FFF2-40B4-BE49-F238E27FC236}">
                <a16:creationId xmlns:a16="http://schemas.microsoft.com/office/drawing/2014/main" id="{174F4515-AE1F-4E74-AF34-03959976742D}"/>
              </a:ext>
            </a:extLst>
          </p:cNvPr>
          <p:cNvSpPr/>
          <p:nvPr/>
        </p:nvSpPr>
        <p:spPr>
          <a:xfrm rot="2960871">
            <a:off x="2470375" y="3824070"/>
            <a:ext cx="2220685" cy="1850572"/>
          </a:xfrm>
          <a:prstGeom prst="arc">
            <a:avLst/>
          </a:prstGeom>
          <a:ln w="31750">
            <a:tail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TextBox 15">
            <a:extLst>
              <a:ext uri="{FF2B5EF4-FFF2-40B4-BE49-F238E27FC236}">
                <a16:creationId xmlns:a16="http://schemas.microsoft.com/office/drawing/2014/main" id="{F6DE0A22-2DC5-4525-8EDF-25D1AEF04719}"/>
              </a:ext>
            </a:extLst>
          </p:cNvPr>
          <p:cNvSpPr txBox="1"/>
          <p:nvPr/>
        </p:nvSpPr>
        <p:spPr>
          <a:xfrm>
            <a:off x="4669287" y="4563512"/>
            <a:ext cx="1426713" cy="369332"/>
          </a:xfrm>
          <a:prstGeom prst="rect">
            <a:avLst/>
          </a:prstGeom>
          <a:noFill/>
        </p:spPr>
        <p:txBody>
          <a:bodyPr wrap="square" rtlCol="0">
            <a:spAutoFit/>
          </a:bodyPr>
          <a:lstStyle/>
          <a:p>
            <a:r>
              <a:rPr lang="en-US" dirty="0"/>
              <a:t>one-to-many</a:t>
            </a:r>
          </a:p>
        </p:txBody>
      </p:sp>
    </p:spTree>
    <p:extLst>
      <p:ext uri="{BB962C8B-B14F-4D97-AF65-F5344CB8AC3E}">
        <p14:creationId xmlns:p14="http://schemas.microsoft.com/office/powerpoint/2010/main" val="13555004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B6C22-4D3A-46B0-9E81-B85B39E95876}"/>
              </a:ext>
            </a:extLst>
          </p:cNvPr>
          <p:cNvSpPr>
            <a:spLocks noGrp="1"/>
          </p:cNvSpPr>
          <p:nvPr>
            <p:ph type="title"/>
          </p:nvPr>
        </p:nvSpPr>
        <p:spPr/>
        <p:txBody>
          <a:bodyPr/>
          <a:lstStyle/>
          <a:p>
            <a:r>
              <a:rPr lang="en-US" dirty="0"/>
              <a:t>SRA Run</a:t>
            </a:r>
          </a:p>
        </p:txBody>
      </p:sp>
      <p:sp>
        <p:nvSpPr>
          <p:cNvPr id="3" name="Content Placeholder 2">
            <a:extLst>
              <a:ext uri="{FF2B5EF4-FFF2-40B4-BE49-F238E27FC236}">
                <a16:creationId xmlns:a16="http://schemas.microsoft.com/office/drawing/2014/main" id="{10ED0DBE-EE72-493C-8F20-389959D8AF07}"/>
              </a:ext>
            </a:extLst>
          </p:cNvPr>
          <p:cNvSpPr>
            <a:spLocks noGrp="1"/>
          </p:cNvSpPr>
          <p:nvPr>
            <p:ph sz="half" idx="1"/>
          </p:nvPr>
        </p:nvSpPr>
        <p:spPr/>
        <p:txBody>
          <a:bodyPr/>
          <a:lstStyle/>
          <a:p>
            <a:r>
              <a:rPr lang="en-US" dirty="0"/>
              <a:t>Data about the sequencing</a:t>
            </a:r>
          </a:p>
          <a:p>
            <a:pPr lvl="1"/>
            <a:r>
              <a:rPr lang="en-US" dirty="0"/>
              <a:t>Paired end?</a:t>
            </a:r>
          </a:p>
          <a:p>
            <a:pPr lvl="1"/>
            <a:r>
              <a:rPr lang="en-US" dirty="0"/>
              <a:t>Number of spots (reads)</a:t>
            </a:r>
          </a:p>
          <a:p>
            <a:pPr lvl="1"/>
            <a:r>
              <a:rPr lang="en-US" dirty="0"/>
              <a:t>Number of bases</a:t>
            </a:r>
          </a:p>
          <a:p>
            <a:pPr lvl="1"/>
            <a:r>
              <a:rPr lang="en-US" dirty="0"/>
              <a:t>Size</a:t>
            </a:r>
          </a:p>
          <a:p>
            <a:pPr lvl="1"/>
            <a:r>
              <a:rPr lang="en-US" dirty="0"/>
              <a:t>Publish date</a:t>
            </a:r>
          </a:p>
          <a:p>
            <a:pPr lvl="1"/>
            <a:endParaRPr lang="en-US" dirty="0"/>
          </a:p>
        </p:txBody>
      </p:sp>
      <p:pic>
        <p:nvPicPr>
          <p:cNvPr id="6" name="Content Placeholder 5">
            <a:extLst>
              <a:ext uri="{FF2B5EF4-FFF2-40B4-BE49-F238E27FC236}">
                <a16:creationId xmlns:a16="http://schemas.microsoft.com/office/drawing/2014/main" id="{CB4F9ED7-FBEE-4BD3-9FE1-BD2D661682FC}"/>
              </a:ext>
            </a:extLst>
          </p:cNvPr>
          <p:cNvPicPr>
            <a:picLocks noGrp="1" noChangeAspect="1"/>
          </p:cNvPicPr>
          <p:nvPr>
            <p:ph sz="half" idx="2"/>
          </p:nvPr>
        </p:nvPicPr>
        <p:blipFill>
          <a:blip r:embed="rId2"/>
          <a:stretch>
            <a:fillRect/>
          </a:stretch>
        </p:blipFill>
        <p:spPr/>
      </p:pic>
    </p:spTree>
    <p:extLst>
      <p:ext uri="{BB962C8B-B14F-4D97-AF65-F5344CB8AC3E}">
        <p14:creationId xmlns:p14="http://schemas.microsoft.com/office/powerpoint/2010/main" val="3340904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2A32B-BBEA-92C6-CF7D-FCCF7C482FA1}"/>
              </a:ext>
            </a:extLst>
          </p:cNvPr>
          <p:cNvSpPr>
            <a:spLocks noGrp="1"/>
          </p:cNvSpPr>
          <p:nvPr>
            <p:ph type="title"/>
          </p:nvPr>
        </p:nvSpPr>
        <p:spPr/>
        <p:txBody>
          <a:bodyPr/>
          <a:lstStyle/>
          <a:p>
            <a:r>
              <a:rPr lang="en-US" dirty="0"/>
              <a:t>Major bioinformatics institutions</a:t>
            </a:r>
          </a:p>
        </p:txBody>
      </p:sp>
      <p:pic>
        <p:nvPicPr>
          <p:cNvPr id="5" name="Content Placeholder 4">
            <a:extLst>
              <a:ext uri="{FF2B5EF4-FFF2-40B4-BE49-F238E27FC236}">
                <a16:creationId xmlns:a16="http://schemas.microsoft.com/office/drawing/2014/main" id="{D5E69925-68B2-C691-FDF0-9ED8226EFEE6}"/>
              </a:ext>
            </a:extLst>
          </p:cNvPr>
          <p:cNvPicPr>
            <a:picLocks noGrp="1" noChangeAspect="1"/>
          </p:cNvPicPr>
          <p:nvPr>
            <p:ph idx="1"/>
          </p:nvPr>
        </p:nvPicPr>
        <p:blipFill>
          <a:blip r:embed="rId2"/>
          <a:stretch>
            <a:fillRect/>
          </a:stretch>
        </p:blipFill>
        <p:spPr>
          <a:xfrm>
            <a:off x="1417524" y="1825625"/>
            <a:ext cx="9356952" cy="4351338"/>
          </a:xfrm>
        </p:spPr>
      </p:pic>
    </p:spTree>
    <p:extLst>
      <p:ext uri="{BB962C8B-B14F-4D97-AF65-F5344CB8AC3E}">
        <p14:creationId xmlns:p14="http://schemas.microsoft.com/office/powerpoint/2010/main" val="3350394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8671-E49C-4B45-8E74-FCDEEEE021FD}"/>
              </a:ext>
            </a:extLst>
          </p:cNvPr>
          <p:cNvSpPr>
            <a:spLocks noGrp="1"/>
          </p:cNvSpPr>
          <p:nvPr>
            <p:ph type="title"/>
          </p:nvPr>
        </p:nvSpPr>
        <p:spPr/>
        <p:txBody>
          <a:bodyPr/>
          <a:lstStyle/>
          <a:p>
            <a:r>
              <a:rPr lang="en-US" dirty="0"/>
              <a:t>Nucleotide</a:t>
            </a:r>
          </a:p>
        </p:txBody>
      </p:sp>
      <p:sp>
        <p:nvSpPr>
          <p:cNvPr id="3" name="Content Placeholder 2">
            <a:extLst>
              <a:ext uri="{FF2B5EF4-FFF2-40B4-BE49-F238E27FC236}">
                <a16:creationId xmlns:a16="http://schemas.microsoft.com/office/drawing/2014/main" id="{458175EA-DE17-41B1-BB7E-602C757A20EB}"/>
              </a:ext>
            </a:extLst>
          </p:cNvPr>
          <p:cNvSpPr>
            <a:spLocks noGrp="1"/>
          </p:cNvSpPr>
          <p:nvPr>
            <p:ph sz="half" idx="1"/>
          </p:nvPr>
        </p:nvSpPr>
        <p:spPr/>
        <p:txBody>
          <a:bodyPr/>
          <a:lstStyle/>
          <a:p>
            <a:r>
              <a:rPr lang="en-US" dirty="0"/>
              <a:t>DNA sequence</a:t>
            </a:r>
          </a:p>
          <a:p>
            <a:r>
              <a:rPr lang="en-US" dirty="0"/>
              <a:t>Assembly information</a:t>
            </a:r>
          </a:p>
          <a:p>
            <a:r>
              <a:rPr lang="en-US" dirty="0"/>
              <a:t>Gene annotations</a:t>
            </a:r>
          </a:p>
          <a:p>
            <a:r>
              <a:rPr lang="en-US" dirty="0"/>
              <a:t>Author information</a:t>
            </a:r>
          </a:p>
          <a:p>
            <a:r>
              <a:rPr lang="en-US" dirty="0"/>
              <a:t>So much information here not mentioned!</a:t>
            </a:r>
          </a:p>
        </p:txBody>
      </p:sp>
      <p:pic>
        <p:nvPicPr>
          <p:cNvPr id="6" name="Content Placeholder 5">
            <a:extLst>
              <a:ext uri="{FF2B5EF4-FFF2-40B4-BE49-F238E27FC236}">
                <a16:creationId xmlns:a16="http://schemas.microsoft.com/office/drawing/2014/main" id="{210F2A12-A173-4592-95D7-310B8D22D6F0}"/>
              </a:ext>
            </a:extLst>
          </p:cNvPr>
          <p:cNvPicPr>
            <a:picLocks noGrp="1" noChangeAspect="1"/>
          </p:cNvPicPr>
          <p:nvPr>
            <p:ph sz="half" idx="2"/>
          </p:nvPr>
        </p:nvPicPr>
        <p:blipFill>
          <a:blip r:embed="rId3"/>
          <a:stretch>
            <a:fillRect/>
          </a:stretch>
        </p:blipFill>
        <p:spPr>
          <a:xfrm>
            <a:off x="6172200" y="2152161"/>
            <a:ext cx="5181600" cy="3698266"/>
          </a:xfrm>
        </p:spPr>
      </p:pic>
    </p:spTree>
    <p:extLst>
      <p:ext uri="{BB962C8B-B14F-4D97-AF65-F5344CB8AC3E}">
        <p14:creationId xmlns:p14="http://schemas.microsoft.com/office/powerpoint/2010/main" val="35369015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C8671-E49C-4B45-8E74-FCDEEEE021FD}"/>
              </a:ext>
            </a:extLst>
          </p:cNvPr>
          <p:cNvSpPr>
            <a:spLocks noGrp="1"/>
          </p:cNvSpPr>
          <p:nvPr>
            <p:ph type="title"/>
          </p:nvPr>
        </p:nvSpPr>
        <p:spPr/>
        <p:txBody>
          <a:bodyPr/>
          <a:lstStyle/>
          <a:p>
            <a:r>
              <a:rPr lang="en-US" dirty="0"/>
              <a:t>RefSeq</a:t>
            </a:r>
          </a:p>
        </p:txBody>
      </p:sp>
      <p:sp>
        <p:nvSpPr>
          <p:cNvPr id="3" name="Content Placeholder 2">
            <a:extLst>
              <a:ext uri="{FF2B5EF4-FFF2-40B4-BE49-F238E27FC236}">
                <a16:creationId xmlns:a16="http://schemas.microsoft.com/office/drawing/2014/main" id="{458175EA-DE17-41B1-BB7E-602C757A20EB}"/>
              </a:ext>
            </a:extLst>
          </p:cNvPr>
          <p:cNvSpPr>
            <a:spLocks noGrp="1"/>
          </p:cNvSpPr>
          <p:nvPr>
            <p:ph sz="half" idx="1"/>
          </p:nvPr>
        </p:nvSpPr>
        <p:spPr/>
        <p:txBody>
          <a:bodyPr/>
          <a:lstStyle/>
          <a:p>
            <a:r>
              <a:rPr lang="en-US" dirty="0"/>
              <a:t>A curated copy of Nucleotide</a:t>
            </a:r>
          </a:p>
          <a:p>
            <a:r>
              <a:rPr lang="en-US" dirty="0"/>
              <a:t>Why?</a:t>
            </a:r>
          </a:p>
          <a:p>
            <a:pPr lvl="1"/>
            <a:r>
              <a:rPr lang="en-US" i="1" dirty="0"/>
              <a:t>Anybody </a:t>
            </a:r>
            <a:r>
              <a:rPr lang="en-US" dirty="0"/>
              <a:t>can submit to NCBI </a:t>
            </a:r>
          </a:p>
          <a:p>
            <a:pPr lvl="1"/>
            <a:r>
              <a:rPr lang="en-US" dirty="0"/>
              <a:t>NCBI cannot QC its data</a:t>
            </a:r>
          </a:p>
          <a:p>
            <a:pPr lvl="1"/>
            <a:r>
              <a:rPr lang="en-US" dirty="0"/>
              <a:t>Therefore, a copy is the only QC</a:t>
            </a:r>
          </a:p>
          <a:p>
            <a:r>
              <a:rPr lang="en-US" dirty="0"/>
              <a:t>Fixes</a:t>
            </a:r>
          </a:p>
          <a:p>
            <a:pPr lvl="1"/>
            <a:r>
              <a:rPr lang="en-US" dirty="0"/>
              <a:t>Genome annotation</a:t>
            </a:r>
          </a:p>
          <a:p>
            <a:pPr lvl="1"/>
            <a:r>
              <a:rPr lang="en-US" dirty="0"/>
              <a:t>Gene characterization</a:t>
            </a:r>
          </a:p>
          <a:p>
            <a:pPr lvl="1"/>
            <a:r>
              <a:rPr lang="en-US" dirty="0"/>
              <a:t>and more!</a:t>
            </a:r>
          </a:p>
        </p:txBody>
      </p:sp>
      <p:pic>
        <p:nvPicPr>
          <p:cNvPr id="12" name="Content Placeholder 11">
            <a:extLst>
              <a:ext uri="{FF2B5EF4-FFF2-40B4-BE49-F238E27FC236}">
                <a16:creationId xmlns:a16="http://schemas.microsoft.com/office/drawing/2014/main" id="{0A2375AB-3459-491B-A792-BDA45E8A6BC5}"/>
              </a:ext>
            </a:extLst>
          </p:cNvPr>
          <p:cNvPicPr>
            <a:picLocks noGrp="1" noChangeAspect="1"/>
          </p:cNvPicPr>
          <p:nvPr>
            <p:ph sz="half" idx="2"/>
          </p:nvPr>
        </p:nvPicPr>
        <p:blipFill>
          <a:blip r:embed="rId3"/>
          <a:stretch>
            <a:fillRect/>
          </a:stretch>
        </p:blipFill>
        <p:spPr>
          <a:xfrm>
            <a:off x="6995866" y="2639029"/>
            <a:ext cx="3534268" cy="2724530"/>
          </a:xfrm>
        </p:spPr>
      </p:pic>
      <p:pic>
        <p:nvPicPr>
          <p:cNvPr id="10" name="Content Placeholder 5">
            <a:extLst>
              <a:ext uri="{FF2B5EF4-FFF2-40B4-BE49-F238E27FC236}">
                <a16:creationId xmlns:a16="http://schemas.microsoft.com/office/drawing/2014/main" id="{51BAF74B-CA7D-4C4F-ADC4-349A4F251410}"/>
              </a:ext>
            </a:extLst>
          </p:cNvPr>
          <p:cNvPicPr>
            <a:picLocks noChangeAspect="1"/>
          </p:cNvPicPr>
          <p:nvPr/>
        </p:nvPicPr>
        <p:blipFill rotWithShape="1">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l="24310" t="-1" r="16969" b="73660"/>
          <a:stretch/>
        </p:blipFill>
        <p:spPr>
          <a:xfrm>
            <a:off x="5448388" y="2198914"/>
            <a:ext cx="1295223" cy="947057"/>
          </a:xfrm>
          <a:prstGeom prst="rect">
            <a:avLst/>
          </a:prstGeom>
        </p:spPr>
      </p:pic>
      <p:pic>
        <p:nvPicPr>
          <p:cNvPr id="14" name="Picture 13">
            <a:extLst>
              <a:ext uri="{FF2B5EF4-FFF2-40B4-BE49-F238E27FC236}">
                <a16:creationId xmlns:a16="http://schemas.microsoft.com/office/drawing/2014/main" id="{019D238E-246C-4B02-97C5-3AD9E15A2F9B}"/>
              </a:ext>
            </a:extLst>
          </p:cNvPr>
          <p:cNvPicPr>
            <a:picLocks noChangeAspect="1"/>
          </p:cNvPicPr>
          <p:nvPr/>
        </p:nvPicPr>
        <p:blipFill>
          <a:blip r:embed="rId6"/>
          <a:stretch>
            <a:fillRect/>
          </a:stretch>
        </p:blipFill>
        <p:spPr>
          <a:xfrm>
            <a:off x="6432536" y="1263432"/>
            <a:ext cx="5409297" cy="854512"/>
          </a:xfrm>
          <a:prstGeom prst="rect">
            <a:avLst/>
          </a:prstGeom>
        </p:spPr>
      </p:pic>
    </p:spTree>
    <p:extLst>
      <p:ext uri="{BB962C8B-B14F-4D97-AF65-F5344CB8AC3E}">
        <p14:creationId xmlns:p14="http://schemas.microsoft.com/office/powerpoint/2010/main" val="2786862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A6D80A-B524-490D-89A8-B8FC5B73BB92}"/>
              </a:ext>
            </a:extLst>
          </p:cNvPr>
          <p:cNvSpPr>
            <a:spLocks noGrp="1"/>
          </p:cNvSpPr>
          <p:nvPr>
            <p:ph type="title"/>
          </p:nvPr>
        </p:nvSpPr>
        <p:spPr/>
        <p:txBody>
          <a:bodyPr/>
          <a:lstStyle/>
          <a:p>
            <a:r>
              <a:rPr lang="en-US" dirty="0"/>
              <a:t>Genomic epidemiology</a:t>
            </a:r>
          </a:p>
        </p:txBody>
      </p:sp>
      <p:sp>
        <p:nvSpPr>
          <p:cNvPr id="6" name="Text Placeholder 5">
            <a:extLst>
              <a:ext uri="{FF2B5EF4-FFF2-40B4-BE49-F238E27FC236}">
                <a16:creationId xmlns:a16="http://schemas.microsoft.com/office/drawing/2014/main" id="{86E16C67-27EF-4485-AE33-90E941833093}"/>
              </a:ext>
            </a:extLst>
          </p:cNvPr>
          <p:cNvSpPr>
            <a:spLocks noGrp="1"/>
          </p:cNvSpPr>
          <p:nvPr>
            <p:ph type="body" idx="1"/>
          </p:nvPr>
        </p:nvSpPr>
        <p:spPr/>
        <p:txBody>
          <a:bodyPr>
            <a:normAutofit/>
          </a:bodyPr>
          <a:lstStyle/>
          <a:p>
            <a:pPr algn="l" fontAlgn="base"/>
            <a:r>
              <a:rPr lang="en-US" b="0" i="0" dirty="0">
                <a:solidFill>
                  <a:srgbClr val="1A1A1A"/>
                </a:solidFill>
                <a:effectLst/>
                <a:latin typeface="Source Sans Pro" panose="020B0503030403020204" pitchFamily="34" charset="0"/>
              </a:rPr>
              <a:t>ERIC L. STEVENS, HEATHER A. CARLETON, JENNIFER BEAL, et al ; Use of Whole Genome Sequencing by the Federal Interagency Collaboration for Genomics for Food and Feed Safety in the United States. </a:t>
            </a:r>
            <a:r>
              <a:rPr lang="en-US" b="0" i="1" dirty="0">
                <a:solidFill>
                  <a:srgbClr val="1A1A1A"/>
                </a:solidFill>
                <a:effectLst/>
                <a:latin typeface="Source Sans Pro" panose="020B0503030403020204" pitchFamily="34" charset="0"/>
              </a:rPr>
              <a:t>J Food </a:t>
            </a:r>
            <a:r>
              <a:rPr lang="en-US" b="0" i="1" dirty="0" err="1">
                <a:solidFill>
                  <a:srgbClr val="1A1A1A"/>
                </a:solidFill>
                <a:effectLst/>
                <a:latin typeface="Source Sans Pro" panose="020B0503030403020204" pitchFamily="34" charset="0"/>
              </a:rPr>
              <a:t>Prot</a:t>
            </a:r>
            <a:r>
              <a:rPr lang="en-US" b="0" i="0" dirty="0">
                <a:solidFill>
                  <a:srgbClr val="1A1A1A"/>
                </a:solidFill>
                <a:effectLst/>
                <a:latin typeface="Source Sans Pro" panose="020B0503030403020204" pitchFamily="34" charset="0"/>
              </a:rPr>
              <a:t> 1 May 2022; 85 (5): 755–772. </a:t>
            </a:r>
            <a:r>
              <a:rPr lang="en-US" b="0" i="0" dirty="0" err="1">
                <a:solidFill>
                  <a:srgbClr val="1A1A1A"/>
                </a:solidFill>
                <a:effectLst/>
                <a:latin typeface="Source Sans Pro" panose="020B0503030403020204" pitchFamily="34" charset="0"/>
              </a:rPr>
              <a:t>doi</a:t>
            </a:r>
            <a:r>
              <a:rPr lang="en-US" b="0" i="0" dirty="0">
                <a:solidFill>
                  <a:srgbClr val="1A1A1A"/>
                </a:solidFill>
                <a:effectLst/>
                <a:latin typeface="Source Sans Pro" panose="020B0503030403020204" pitchFamily="34" charset="0"/>
              </a:rPr>
              <a:t>: </a:t>
            </a:r>
            <a:r>
              <a:rPr lang="en-US" b="0" i="0" u="none" strike="noStrike" dirty="0">
                <a:solidFill>
                  <a:srgbClr val="0952AB"/>
                </a:solidFill>
                <a:effectLst/>
                <a:latin typeface="Source Sans Pro" panose="020B0503030403020204" pitchFamily="34" charset="0"/>
                <a:hlinkClick r:id="rId2"/>
              </a:rPr>
              <a:t>https://doi.org/10.4315/JFP-21-437</a:t>
            </a:r>
            <a:endParaRPr lang="en-US" b="0" i="0" dirty="0">
              <a:solidFill>
                <a:srgbClr val="1A1A1A"/>
              </a:solidFill>
              <a:effectLst/>
              <a:latin typeface="Source Sans Pro" panose="020B0503030403020204" pitchFamily="34" charset="0"/>
            </a:endParaRPr>
          </a:p>
        </p:txBody>
      </p:sp>
    </p:spTree>
    <p:extLst>
      <p:ext uri="{BB962C8B-B14F-4D97-AF65-F5344CB8AC3E}">
        <p14:creationId xmlns:p14="http://schemas.microsoft.com/office/powerpoint/2010/main" val="35825947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1D0053-70FA-464C-82D6-B5E121F390EE}"/>
              </a:ext>
            </a:extLst>
          </p:cNvPr>
          <p:cNvSpPr>
            <a:spLocks noGrp="1"/>
          </p:cNvSpPr>
          <p:nvPr>
            <p:ph type="title"/>
          </p:nvPr>
        </p:nvSpPr>
        <p:spPr/>
        <p:txBody>
          <a:bodyPr/>
          <a:lstStyle/>
          <a:p>
            <a:r>
              <a:rPr lang="en-US" dirty="0"/>
              <a:t>Gen-FS: genomics of food safety</a:t>
            </a:r>
          </a:p>
        </p:txBody>
      </p:sp>
      <p:pic>
        <p:nvPicPr>
          <p:cNvPr id="12" name="Picture 2" descr="Overview of PulseNet and GenomeTrakr networks.">
            <a:extLst>
              <a:ext uri="{FF2B5EF4-FFF2-40B4-BE49-F238E27FC236}">
                <a16:creationId xmlns:a16="http://schemas.microsoft.com/office/drawing/2014/main" id="{F328EB04-5C59-4A80-A781-9CC8D113050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600663" y="1825625"/>
            <a:ext cx="699067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012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755AA-E81A-43D9-AEDC-F4FC71850594}"/>
              </a:ext>
            </a:extLst>
          </p:cNvPr>
          <p:cNvSpPr>
            <a:spLocks noGrp="1"/>
          </p:cNvSpPr>
          <p:nvPr>
            <p:ph type="title"/>
          </p:nvPr>
        </p:nvSpPr>
        <p:spPr/>
        <p:txBody>
          <a:bodyPr/>
          <a:lstStyle/>
          <a:p>
            <a:r>
              <a:rPr lang="en-US" dirty="0"/>
              <a:t>Gen-FS: genomics of food safety</a:t>
            </a:r>
          </a:p>
        </p:txBody>
      </p:sp>
      <p:pic>
        <p:nvPicPr>
          <p:cNvPr id="2050" name="Picture 2" descr="Key dates during the transition to whole genome sequencing of isolates associated with foodborne outbreaks in the United States.">
            <a:extLst>
              <a:ext uri="{FF2B5EF4-FFF2-40B4-BE49-F238E27FC236}">
                <a16:creationId xmlns:a16="http://schemas.microsoft.com/office/drawing/2014/main" id="{C54A4832-84F3-4198-8985-2C22DFDA17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5165" y="1825625"/>
            <a:ext cx="9441669"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5CD98D9-F262-4B8A-9AEE-4B980BDF8703}"/>
              </a:ext>
            </a:extLst>
          </p:cNvPr>
          <p:cNvSpPr txBox="1"/>
          <p:nvPr/>
        </p:nvSpPr>
        <p:spPr>
          <a:xfrm>
            <a:off x="6683829" y="6372905"/>
            <a:ext cx="5170714" cy="369332"/>
          </a:xfrm>
          <a:prstGeom prst="rect">
            <a:avLst/>
          </a:prstGeom>
          <a:noFill/>
        </p:spPr>
        <p:txBody>
          <a:bodyPr wrap="square" rtlCol="0">
            <a:spAutoFit/>
          </a:bodyPr>
          <a:lstStyle/>
          <a:p>
            <a:r>
              <a:rPr lang="en-US" dirty="0"/>
              <a:t>… and all these data go into NCBI Pathogens</a:t>
            </a:r>
          </a:p>
        </p:txBody>
      </p:sp>
    </p:spTree>
    <p:extLst>
      <p:ext uri="{BB962C8B-B14F-4D97-AF65-F5344CB8AC3E}">
        <p14:creationId xmlns:p14="http://schemas.microsoft.com/office/powerpoint/2010/main" val="3356186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F5035-5EBD-4D51-B4DA-E87EF416A448}"/>
              </a:ext>
            </a:extLst>
          </p:cNvPr>
          <p:cNvSpPr>
            <a:spLocks noGrp="1"/>
          </p:cNvSpPr>
          <p:nvPr>
            <p:ph type="title"/>
          </p:nvPr>
        </p:nvSpPr>
        <p:spPr/>
        <p:txBody>
          <a:bodyPr/>
          <a:lstStyle/>
          <a:p>
            <a:r>
              <a:rPr lang="en-US" dirty="0"/>
              <a:t>NCBI Pathogens</a:t>
            </a:r>
          </a:p>
        </p:txBody>
      </p:sp>
      <p:sp>
        <p:nvSpPr>
          <p:cNvPr id="3" name="Content Placeholder 2">
            <a:extLst>
              <a:ext uri="{FF2B5EF4-FFF2-40B4-BE49-F238E27FC236}">
                <a16:creationId xmlns:a16="http://schemas.microsoft.com/office/drawing/2014/main" id="{78625014-4B11-4195-8306-8A05D21AC961}"/>
              </a:ext>
            </a:extLst>
          </p:cNvPr>
          <p:cNvSpPr>
            <a:spLocks noGrp="1"/>
          </p:cNvSpPr>
          <p:nvPr>
            <p:ph sz="half" idx="1"/>
          </p:nvPr>
        </p:nvSpPr>
        <p:spPr/>
        <p:txBody>
          <a:bodyPr/>
          <a:lstStyle/>
          <a:p>
            <a:r>
              <a:rPr lang="en-US" dirty="0"/>
              <a:t>A way of housing all bacteria of a species for comparison</a:t>
            </a:r>
          </a:p>
          <a:p>
            <a:r>
              <a:rPr lang="en-US" dirty="0"/>
              <a:t>it pulls from databases (it is a derivative and in some cases suppresses)</a:t>
            </a:r>
          </a:p>
          <a:p>
            <a:r>
              <a:rPr lang="en-US" dirty="0"/>
              <a:t>How it helps us in genomic epidemiology</a:t>
            </a:r>
          </a:p>
          <a:p>
            <a:r>
              <a:rPr lang="en-US" dirty="0"/>
              <a:t>https://ncbi.nlm.nih.gov/pathogens</a:t>
            </a:r>
          </a:p>
        </p:txBody>
      </p:sp>
      <p:pic>
        <p:nvPicPr>
          <p:cNvPr id="6" name="Content Placeholder 5">
            <a:extLst>
              <a:ext uri="{FF2B5EF4-FFF2-40B4-BE49-F238E27FC236}">
                <a16:creationId xmlns:a16="http://schemas.microsoft.com/office/drawing/2014/main" id="{D1709538-9C33-44A2-98C1-F2AFF0A7433F}"/>
              </a:ext>
            </a:extLst>
          </p:cNvPr>
          <p:cNvPicPr>
            <a:picLocks noGrp="1" noChangeAspect="1"/>
          </p:cNvPicPr>
          <p:nvPr>
            <p:ph sz="half" idx="2"/>
          </p:nvPr>
        </p:nvPicPr>
        <p:blipFill>
          <a:blip r:embed="rId3"/>
          <a:stretch>
            <a:fillRect/>
          </a:stretch>
        </p:blipFill>
        <p:spPr>
          <a:xfrm>
            <a:off x="6457628" y="2643792"/>
            <a:ext cx="4610743" cy="2715004"/>
          </a:xfrm>
        </p:spPr>
      </p:pic>
    </p:spTree>
    <p:extLst>
      <p:ext uri="{BB962C8B-B14F-4D97-AF65-F5344CB8AC3E}">
        <p14:creationId xmlns:p14="http://schemas.microsoft.com/office/powerpoint/2010/main" val="3734145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F30B5A-CD18-40DF-ADF3-60E1443206FD}"/>
              </a:ext>
            </a:extLst>
          </p:cNvPr>
          <p:cNvSpPr>
            <a:spLocks noGrp="1"/>
          </p:cNvSpPr>
          <p:nvPr>
            <p:ph type="title"/>
          </p:nvPr>
        </p:nvSpPr>
        <p:spPr/>
        <p:txBody>
          <a:bodyPr/>
          <a:lstStyle/>
          <a:p>
            <a:r>
              <a:rPr lang="en-US" dirty="0"/>
              <a:t>How do we actually access data?</a:t>
            </a:r>
          </a:p>
        </p:txBody>
      </p:sp>
      <p:sp>
        <p:nvSpPr>
          <p:cNvPr id="5" name="Text Placeholder 4">
            <a:extLst>
              <a:ext uri="{FF2B5EF4-FFF2-40B4-BE49-F238E27FC236}">
                <a16:creationId xmlns:a16="http://schemas.microsoft.com/office/drawing/2014/main" id="{01250657-3656-46D5-A705-A7CFCA1960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952569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E9D799-E68B-4ACD-B5E5-C4E623DA9D3C}"/>
              </a:ext>
            </a:extLst>
          </p:cNvPr>
          <p:cNvSpPr>
            <a:spLocks noGrp="1"/>
          </p:cNvSpPr>
          <p:nvPr>
            <p:ph type="title"/>
          </p:nvPr>
        </p:nvSpPr>
        <p:spPr/>
        <p:txBody>
          <a:bodyPr/>
          <a:lstStyle/>
          <a:p>
            <a:r>
              <a:rPr lang="en-US" dirty="0"/>
              <a:t>I want to look at all the genes of </a:t>
            </a:r>
            <a:r>
              <a:rPr lang="en-US" i="1" dirty="0"/>
              <a:t>E. coli</a:t>
            </a:r>
          </a:p>
        </p:txBody>
      </p:sp>
      <p:pic>
        <p:nvPicPr>
          <p:cNvPr id="6" name="Content Placeholder 5">
            <a:extLst>
              <a:ext uri="{FF2B5EF4-FFF2-40B4-BE49-F238E27FC236}">
                <a16:creationId xmlns:a16="http://schemas.microsoft.com/office/drawing/2014/main" id="{0398C220-6C90-4BF2-8D72-E0A9BA8C666B}"/>
              </a:ext>
            </a:extLst>
          </p:cNvPr>
          <p:cNvPicPr>
            <a:picLocks noGrp="1" noChangeAspect="1"/>
          </p:cNvPicPr>
          <p:nvPr>
            <p:ph sz="half" idx="1"/>
          </p:nvPr>
        </p:nvPicPr>
        <p:blipFill>
          <a:blip r:embed="rId2"/>
          <a:stretch>
            <a:fillRect/>
          </a:stretch>
        </p:blipFill>
        <p:spPr>
          <a:xfrm>
            <a:off x="1109339" y="3320161"/>
            <a:ext cx="4639322" cy="1362265"/>
          </a:xfrm>
        </p:spPr>
      </p:pic>
      <p:pic>
        <p:nvPicPr>
          <p:cNvPr id="10" name="Content Placeholder 9">
            <a:extLst>
              <a:ext uri="{FF2B5EF4-FFF2-40B4-BE49-F238E27FC236}">
                <a16:creationId xmlns:a16="http://schemas.microsoft.com/office/drawing/2014/main" id="{B4C649B1-8405-4629-8C9C-17870E7119FB}"/>
              </a:ext>
            </a:extLst>
          </p:cNvPr>
          <p:cNvPicPr>
            <a:picLocks noGrp="1" noChangeAspect="1"/>
          </p:cNvPicPr>
          <p:nvPr>
            <p:ph sz="half" idx="2"/>
          </p:nvPr>
        </p:nvPicPr>
        <p:blipFill>
          <a:blip r:embed="rId3"/>
          <a:stretch>
            <a:fillRect/>
          </a:stretch>
        </p:blipFill>
        <p:spPr>
          <a:xfrm>
            <a:off x="6862497" y="2115081"/>
            <a:ext cx="3801005" cy="3772426"/>
          </a:xfrm>
        </p:spPr>
      </p:pic>
      <p:pic>
        <p:nvPicPr>
          <p:cNvPr id="8" name="Picture 7">
            <a:extLst>
              <a:ext uri="{FF2B5EF4-FFF2-40B4-BE49-F238E27FC236}">
                <a16:creationId xmlns:a16="http://schemas.microsoft.com/office/drawing/2014/main" id="{18366649-A090-46A9-A3C3-AC4EAC6CFE60}"/>
              </a:ext>
            </a:extLst>
          </p:cNvPr>
          <p:cNvPicPr>
            <a:picLocks noChangeAspect="1"/>
          </p:cNvPicPr>
          <p:nvPr/>
        </p:nvPicPr>
        <p:blipFill>
          <a:blip r:embed="rId4"/>
          <a:stretch>
            <a:fillRect/>
          </a:stretch>
        </p:blipFill>
        <p:spPr>
          <a:xfrm>
            <a:off x="5198325" y="4884249"/>
            <a:ext cx="762106" cy="485843"/>
          </a:xfrm>
          <a:prstGeom prst="rect">
            <a:avLst/>
          </a:prstGeom>
        </p:spPr>
      </p:pic>
      <p:pic>
        <p:nvPicPr>
          <p:cNvPr id="11" name="Content Placeholder 7" descr="Cursor with solid fill">
            <a:extLst>
              <a:ext uri="{FF2B5EF4-FFF2-40B4-BE49-F238E27FC236}">
                <a16:creationId xmlns:a16="http://schemas.microsoft.com/office/drawing/2014/main" id="{207232C1-18F3-41AF-AE30-DB5678A54F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293388" y="4394392"/>
            <a:ext cx="740227" cy="740227"/>
          </a:xfrm>
          <a:prstGeom prst="rect">
            <a:avLst/>
          </a:prstGeom>
        </p:spPr>
      </p:pic>
    </p:spTree>
    <p:extLst>
      <p:ext uri="{BB962C8B-B14F-4D97-AF65-F5344CB8AC3E}">
        <p14:creationId xmlns:p14="http://schemas.microsoft.com/office/powerpoint/2010/main" val="2681587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6" presetClass="emph" presetSubtype="0" repeatCount="2000" fill="hold" nodeType="afterEffect">
                                  <p:stCondLst>
                                    <p:cond delay="0"/>
                                  </p:stCondLst>
                                  <p:childTnLst>
                                    <p:animEffect transition="out" filter="fade">
                                      <p:cBhvr>
                                        <p:cTn id="9" dur="500" tmFilter="0, 0; .2, .5; .8, .5; 1, 0"/>
                                        <p:tgtEl>
                                          <p:spTgt spid="11"/>
                                        </p:tgtEl>
                                      </p:cBhvr>
                                    </p:animEffect>
                                    <p:animScale>
                                      <p:cBhvr>
                                        <p:cTn id="10"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3B08-4AE6-46F7-B4D8-C9437F3D5288}"/>
              </a:ext>
            </a:extLst>
          </p:cNvPr>
          <p:cNvSpPr>
            <a:spLocks noGrp="1"/>
          </p:cNvSpPr>
          <p:nvPr>
            <p:ph type="title"/>
          </p:nvPr>
        </p:nvSpPr>
        <p:spPr/>
        <p:txBody>
          <a:bodyPr/>
          <a:lstStyle/>
          <a:p>
            <a:r>
              <a:rPr lang="en-US" dirty="0"/>
              <a:t>I want to look at all the genes of </a:t>
            </a:r>
            <a:r>
              <a:rPr lang="en-US" i="1" dirty="0"/>
              <a:t>E. coli</a:t>
            </a:r>
            <a:endParaRPr lang="en-US" dirty="0"/>
          </a:p>
        </p:txBody>
      </p:sp>
      <p:pic>
        <p:nvPicPr>
          <p:cNvPr id="6" name="Content Placeholder 5">
            <a:extLst>
              <a:ext uri="{FF2B5EF4-FFF2-40B4-BE49-F238E27FC236}">
                <a16:creationId xmlns:a16="http://schemas.microsoft.com/office/drawing/2014/main" id="{A2DBD6F3-4EF9-4551-ADB8-342CCA9ADD65}"/>
              </a:ext>
            </a:extLst>
          </p:cNvPr>
          <p:cNvPicPr>
            <a:picLocks noGrp="1" noChangeAspect="1"/>
          </p:cNvPicPr>
          <p:nvPr>
            <p:ph idx="1"/>
          </p:nvPr>
        </p:nvPicPr>
        <p:blipFill>
          <a:blip r:embed="rId2"/>
          <a:stretch>
            <a:fillRect/>
          </a:stretch>
        </p:blipFill>
        <p:spPr>
          <a:xfrm>
            <a:off x="193018" y="1447352"/>
            <a:ext cx="11998982" cy="2243352"/>
          </a:xfrm>
        </p:spPr>
      </p:pic>
      <p:pic>
        <p:nvPicPr>
          <p:cNvPr id="7" name="Content Placeholder 7" descr="Cursor with solid fill">
            <a:extLst>
              <a:ext uri="{FF2B5EF4-FFF2-40B4-BE49-F238E27FC236}">
                <a16:creationId xmlns:a16="http://schemas.microsoft.com/office/drawing/2014/main" id="{30526233-31EB-41F3-B5E6-B81AE54E885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511589" y="3320590"/>
            <a:ext cx="740227" cy="740227"/>
          </a:xfrm>
          <a:prstGeom prst="rect">
            <a:avLst/>
          </a:prstGeom>
        </p:spPr>
      </p:pic>
      <p:pic>
        <p:nvPicPr>
          <p:cNvPr id="9" name="Picture 8">
            <a:extLst>
              <a:ext uri="{FF2B5EF4-FFF2-40B4-BE49-F238E27FC236}">
                <a16:creationId xmlns:a16="http://schemas.microsoft.com/office/drawing/2014/main" id="{9DA6BA06-4842-412D-A457-3C408A488913}"/>
              </a:ext>
            </a:extLst>
          </p:cNvPr>
          <p:cNvPicPr>
            <a:picLocks noChangeAspect="1"/>
          </p:cNvPicPr>
          <p:nvPr/>
        </p:nvPicPr>
        <p:blipFill>
          <a:blip r:embed="rId5"/>
          <a:stretch>
            <a:fillRect/>
          </a:stretch>
        </p:blipFill>
        <p:spPr>
          <a:xfrm>
            <a:off x="1015673" y="3993807"/>
            <a:ext cx="10817099" cy="2653598"/>
          </a:xfrm>
          <a:prstGeom prst="rect">
            <a:avLst/>
          </a:prstGeom>
        </p:spPr>
      </p:pic>
      <p:pic>
        <p:nvPicPr>
          <p:cNvPr id="10" name="Content Placeholder 7" descr="Cursor with solid fill">
            <a:extLst>
              <a:ext uri="{FF2B5EF4-FFF2-40B4-BE49-F238E27FC236}">
                <a16:creationId xmlns:a16="http://schemas.microsoft.com/office/drawing/2014/main" id="{E2707CE9-8727-4420-A8EF-7D77AD7161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1451773" y="6210281"/>
            <a:ext cx="740227" cy="740227"/>
          </a:xfrm>
          <a:prstGeom prst="rect">
            <a:avLst/>
          </a:prstGeom>
        </p:spPr>
      </p:pic>
      <p:cxnSp>
        <p:nvCxnSpPr>
          <p:cNvPr id="12" name="Straight Arrow Connector 11">
            <a:extLst>
              <a:ext uri="{FF2B5EF4-FFF2-40B4-BE49-F238E27FC236}">
                <a16:creationId xmlns:a16="http://schemas.microsoft.com/office/drawing/2014/main" id="{37ED7BBE-BD1F-40D3-9E68-D395B72AE47B}"/>
              </a:ext>
            </a:extLst>
          </p:cNvPr>
          <p:cNvCxnSpPr/>
          <p:nvPr/>
        </p:nvCxnSpPr>
        <p:spPr>
          <a:xfrm>
            <a:off x="8665029" y="4386943"/>
            <a:ext cx="381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4" name="Straight Arrow Connector 13">
            <a:extLst>
              <a:ext uri="{FF2B5EF4-FFF2-40B4-BE49-F238E27FC236}">
                <a16:creationId xmlns:a16="http://schemas.microsoft.com/office/drawing/2014/main" id="{56271A71-2198-4DB9-BDDD-5630E8F5D648}"/>
              </a:ext>
            </a:extLst>
          </p:cNvPr>
          <p:cNvCxnSpPr/>
          <p:nvPr/>
        </p:nvCxnSpPr>
        <p:spPr>
          <a:xfrm>
            <a:off x="8665029" y="5192486"/>
            <a:ext cx="381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5" name="Straight Arrow Connector 14">
            <a:extLst>
              <a:ext uri="{FF2B5EF4-FFF2-40B4-BE49-F238E27FC236}">
                <a16:creationId xmlns:a16="http://schemas.microsoft.com/office/drawing/2014/main" id="{23C8F827-592E-435B-AD66-5ED715E91DFF}"/>
              </a:ext>
            </a:extLst>
          </p:cNvPr>
          <p:cNvCxnSpPr/>
          <p:nvPr/>
        </p:nvCxnSpPr>
        <p:spPr>
          <a:xfrm>
            <a:off x="8665029" y="5769429"/>
            <a:ext cx="38100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40929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6" presetClass="emph" presetSubtype="0" repeatCount="2000" fill="hold" nodeType="after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par>
                          <p:cTn id="11" fill="hold">
                            <p:stCondLst>
                              <p:cond delay="1000"/>
                            </p:stCondLst>
                            <p:childTnLst>
                              <p:par>
                                <p:cTn id="12" presetID="47" presetClass="entr" presetSubtype="0" fill="hold" nodeType="afterEffect">
                                  <p:stCondLst>
                                    <p:cond delay="25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1750"/>
                            </p:stCondLst>
                            <p:childTnLst>
                              <p:par>
                                <p:cTn id="18" presetID="22" presetClass="entr" presetSubtype="8" fill="hold" nodeType="afterEffect">
                                  <p:stCondLst>
                                    <p:cond delay="25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250"/>
                                        <p:tgtEl>
                                          <p:spTgt spid="12"/>
                                        </p:tgtEl>
                                      </p:cBhvr>
                                    </p:animEffect>
                                  </p:childTnLst>
                                </p:cTn>
                              </p:par>
                            </p:childTnLst>
                          </p:cTn>
                        </p:par>
                        <p:par>
                          <p:cTn id="21" fill="hold">
                            <p:stCondLst>
                              <p:cond delay="2250"/>
                            </p:stCondLst>
                            <p:childTnLst>
                              <p:par>
                                <p:cTn id="22" presetID="22" presetClass="entr" presetSubtype="8"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250"/>
                                        <p:tgtEl>
                                          <p:spTgt spid="14"/>
                                        </p:tgtEl>
                                      </p:cBhvr>
                                    </p:animEffect>
                                  </p:childTnLst>
                                </p:cTn>
                              </p:par>
                            </p:childTnLst>
                          </p:cTn>
                        </p:par>
                        <p:par>
                          <p:cTn id="25" fill="hold">
                            <p:stCondLst>
                              <p:cond delay="2500"/>
                            </p:stCondLst>
                            <p:childTnLst>
                              <p:par>
                                <p:cTn id="26" presetID="22" presetClass="entr" presetSubtype="8"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25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par>
                          <p:cTn id="33" fill="hold">
                            <p:stCondLst>
                              <p:cond delay="0"/>
                            </p:stCondLst>
                            <p:childTnLst>
                              <p:par>
                                <p:cTn id="34" presetID="26" presetClass="emph" presetSubtype="0" repeatCount="2000" fill="hold" nodeType="afterEffect">
                                  <p:stCondLst>
                                    <p:cond delay="0"/>
                                  </p:stCondLst>
                                  <p:childTnLst>
                                    <p:animEffect transition="out" filter="fade">
                                      <p:cBhvr>
                                        <p:cTn id="35" dur="500" tmFilter="0, 0; .2, .5; .8, .5; 1, 0"/>
                                        <p:tgtEl>
                                          <p:spTgt spid="10"/>
                                        </p:tgtEl>
                                      </p:cBhvr>
                                    </p:animEffect>
                                    <p:animScale>
                                      <p:cBhvr>
                                        <p:cTn id="36"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72E5F75-E239-4EC5-A269-868B447BFA25}"/>
              </a:ext>
            </a:extLst>
          </p:cNvPr>
          <p:cNvPicPr>
            <a:picLocks noChangeAspect="1"/>
          </p:cNvPicPr>
          <p:nvPr/>
        </p:nvPicPr>
        <p:blipFill>
          <a:blip r:embed="rId3"/>
          <a:stretch>
            <a:fillRect/>
          </a:stretch>
        </p:blipFill>
        <p:spPr>
          <a:xfrm>
            <a:off x="3352513" y="1230086"/>
            <a:ext cx="5760720" cy="150888653"/>
          </a:xfrm>
          <a:prstGeom prst="rect">
            <a:avLst/>
          </a:prstGeom>
        </p:spPr>
      </p:pic>
      <p:sp>
        <p:nvSpPr>
          <p:cNvPr id="16" name="Rectangle 15">
            <a:extLst>
              <a:ext uri="{FF2B5EF4-FFF2-40B4-BE49-F238E27FC236}">
                <a16:creationId xmlns:a16="http://schemas.microsoft.com/office/drawing/2014/main" id="{47112378-CEDC-484D-B139-84EAFAD2F2F0}"/>
              </a:ext>
            </a:extLst>
          </p:cNvPr>
          <p:cNvSpPr/>
          <p:nvPr/>
        </p:nvSpPr>
        <p:spPr>
          <a:xfrm>
            <a:off x="38100" y="5883725"/>
            <a:ext cx="12115800" cy="97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42BF5DA-4538-47C5-A88E-169638EC852F}"/>
              </a:ext>
            </a:extLst>
          </p:cNvPr>
          <p:cNvSpPr/>
          <p:nvPr/>
        </p:nvSpPr>
        <p:spPr>
          <a:xfrm>
            <a:off x="38100" y="0"/>
            <a:ext cx="12115800" cy="974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CC89221-343A-4A97-954C-756B1D825025}"/>
              </a:ext>
            </a:extLst>
          </p:cNvPr>
          <p:cNvPicPr>
            <a:picLocks noChangeAspect="1"/>
          </p:cNvPicPr>
          <p:nvPr/>
        </p:nvPicPr>
        <p:blipFill>
          <a:blip r:embed="rId4"/>
          <a:stretch>
            <a:fillRect/>
          </a:stretch>
        </p:blipFill>
        <p:spPr>
          <a:xfrm>
            <a:off x="4414603" y="25129"/>
            <a:ext cx="3362794" cy="304843"/>
          </a:xfrm>
          <a:prstGeom prst="rect">
            <a:avLst/>
          </a:prstGeom>
        </p:spPr>
      </p:pic>
      <p:pic>
        <p:nvPicPr>
          <p:cNvPr id="5" name="Picture 4">
            <a:extLst>
              <a:ext uri="{FF2B5EF4-FFF2-40B4-BE49-F238E27FC236}">
                <a16:creationId xmlns:a16="http://schemas.microsoft.com/office/drawing/2014/main" id="{72894FA3-464C-46D1-A503-5541ACE3B946}"/>
              </a:ext>
            </a:extLst>
          </p:cNvPr>
          <p:cNvPicPr>
            <a:picLocks noChangeAspect="1"/>
          </p:cNvPicPr>
          <p:nvPr/>
        </p:nvPicPr>
        <p:blipFill>
          <a:blip r:embed="rId5"/>
          <a:stretch>
            <a:fillRect/>
          </a:stretch>
        </p:blipFill>
        <p:spPr>
          <a:xfrm>
            <a:off x="4848051" y="15602"/>
            <a:ext cx="2495898" cy="314369"/>
          </a:xfrm>
          <a:prstGeom prst="rect">
            <a:avLst/>
          </a:prstGeom>
        </p:spPr>
      </p:pic>
      <p:pic>
        <p:nvPicPr>
          <p:cNvPr id="11" name="Graphic 10" descr="Smart Phone outline">
            <a:extLst>
              <a:ext uri="{FF2B5EF4-FFF2-40B4-BE49-F238E27FC236}">
                <a16:creationId xmlns:a16="http://schemas.microsoft.com/office/drawing/2014/main" id="{59987FF6-3B46-4D1F-9A6A-E92F3D7EA1E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1306" r="21533"/>
          <a:stretch/>
        </p:blipFill>
        <p:spPr>
          <a:xfrm>
            <a:off x="1621972" y="59871"/>
            <a:ext cx="9187542" cy="6738258"/>
          </a:xfrm>
          <a:prstGeom prst="rect">
            <a:avLst/>
          </a:prstGeom>
        </p:spPr>
      </p:pic>
    </p:spTree>
    <p:extLst>
      <p:ext uri="{BB962C8B-B14F-4D97-AF65-F5344CB8AC3E}">
        <p14:creationId xmlns:p14="http://schemas.microsoft.com/office/powerpoint/2010/main" val="395942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xit" presetSubtype="2" fill="hold" nodeType="afterEffect">
                                  <p:stCondLst>
                                    <p:cond delay="250"/>
                                  </p:stCondLst>
                                  <p:childTnLst>
                                    <p:anim calcmode="lin" valueType="num">
                                      <p:cBhvr additive="base">
                                        <p:cTn id="11" dur="500"/>
                                        <p:tgtEl>
                                          <p:spTgt spid="5"/>
                                        </p:tgtEl>
                                        <p:attrNameLst>
                                          <p:attrName>ppt_x</p:attrName>
                                        </p:attrNameLst>
                                      </p:cBhvr>
                                      <p:tavLst>
                                        <p:tav tm="0">
                                          <p:val>
                                            <p:strVal val="ppt_x"/>
                                          </p:val>
                                        </p:tav>
                                        <p:tav tm="100000">
                                          <p:val>
                                            <p:strVal val="1+ppt_w/2"/>
                                          </p:val>
                                        </p:tav>
                                      </p:tavLst>
                                    </p:anim>
                                    <p:anim calcmode="lin" valueType="num">
                                      <p:cBhvr additive="base">
                                        <p:cTn id="12" dur="500"/>
                                        <p:tgtEl>
                                          <p:spTgt spid="5"/>
                                        </p:tgtEl>
                                        <p:attrNameLst>
                                          <p:attrName>ppt_y</p:attrName>
                                        </p:attrNameLst>
                                      </p:cBhvr>
                                      <p:tavLst>
                                        <p:tav tm="0">
                                          <p:val>
                                            <p:strVal val="ppt_y"/>
                                          </p:val>
                                        </p:tav>
                                        <p:tav tm="100000">
                                          <p:val>
                                            <p:strVal val="ppt_y"/>
                                          </p:val>
                                        </p:tav>
                                      </p:tavLst>
                                    </p:anim>
                                    <p:set>
                                      <p:cBhvr>
                                        <p:cTn id="13" dur="1" fill="hold">
                                          <p:stCondLst>
                                            <p:cond delay="499"/>
                                          </p:stCondLst>
                                        </p:cTn>
                                        <p:tgtEl>
                                          <p:spTgt spid="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25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anim calcmode="lin" valueType="num">
                                      <p:cBhvr>
                                        <p:cTn id="19" dur="500" fill="hold"/>
                                        <p:tgtEl>
                                          <p:spTgt spid="7"/>
                                        </p:tgtEl>
                                        <p:attrNameLst>
                                          <p:attrName>ppt_x</p:attrName>
                                        </p:attrNameLst>
                                      </p:cBhvr>
                                      <p:tavLst>
                                        <p:tav tm="0">
                                          <p:val>
                                            <p:strVal val="#ppt_x"/>
                                          </p:val>
                                        </p:tav>
                                        <p:tav tm="100000">
                                          <p:val>
                                            <p:strVal val="#ppt_x"/>
                                          </p:val>
                                        </p:tav>
                                      </p:tavLst>
                                    </p:anim>
                                    <p:anim calcmode="lin" valueType="num">
                                      <p:cBhvr>
                                        <p:cTn id="20"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64" presetClass="path" presetSubtype="0" accel="50000" decel="50000" fill="hold" nodeType="clickEffect">
                                  <p:stCondLst>
                                    <p:cond delay="0"/>
                                  </p:stCondLst>
                                  <p:childTnLst>
                                    <p:animMotion origin="layout" path="M 0 0 L 0 -0.25 E" pathEditMode="relative" ptsTypes="">
                                      <p:cBhvr>
                                        <p:cTn id="24" dur="3000" fill="hold"/>
                                        <p:tgtEl>
                                          <p:spTgt spid="13"/>
                                        </p:tgtEl>
                                        <p:attrNameLst>
                                          <p:attrName>ppt_x</p:attrName>
                                          <p:attrName>ppt_y</p:attrName>
                                        </p:attrNameLst>
                                      </p:cBhvr>
                                    </p:animMotion>
                                  </p:childTnLst>
                                </p:cTn>
                              </p:par>
                            </p:childTnLst>
                          </p:cTn>
                        </p:par>
                        <p:par>
                          <p:cTn id="25" fill="hold">
                            <p:stCondLst>
                              <p:cond delay="3000"/>
                            </p:stCondLst>
                            <p:childTnLst>
                              <p:par>
                                <p:cTn id="26" presetID="2" presetClass="exit" presetSubtype="1" fill="hold" nodeType="afterEffect">
                                  <p:stCondLst>
                                    <p:cond delay="0"/>
                                  </p:stCondLst>
                                  <p:childTnLst>
                                    <p:anim calcmode="lin" valueType="num">
                                      <p:cBhvr additive="base">
                                        <p:cTn id="27" dur="10000"/>
                                        <p:tgtEl>
                                          <p:spTgt spid="13"/>
                                        </p:tgtEl>
                                        <p:attrNameLst>
                                          <p:attrName>ppt_x</p:attrName>
                                        </p:attrNameLst>
                                      </p:cBhvr>
                                      <p:tavLst>
                                        <p:tav tm="0">
                                          <p:val>
                                            <p:strVal val="ppt_x"/>
                                          </p:val>
                                        </p:tav>
                                        <p:tav tm="100000">
                                          <p:val>
                                            <p:strVal val="ppt_x"/>
                                          </p:val>
                                        </p:tav>
                                      </p:tavLst>
                                    </p:anim>
                                    <p:anim calcmode="lin" valueType="num">
                                      <p:cBhvr additive="base">
                                        <p:cTn id="28" dur="10000"/>
                                        <p:tgtEl>
                                          <p:spTgt spid="13"/>
                                        </p:tgtEl>
                                        <p:attrNameLst>
                                          <p:attrName>ppt_y</p:attrName>
                                        </p:attrNameLst>
                                      </p:cBhvr>
                                      <p:tavLst>
                                        <p:tav tm="0">
                                          <p:val>
                                            <p:strVal val="ppt_y"/>
                                          </p:val>
                                        </p:tav>
                                        <p:tav tm="100000">
                                          <p:val>
                                            <p:strVal val="0-ppt_h/2"/>
                                          </p:val>
                                        </p:tav>
                                      </p:tavLst>
                                    </p:anim>
                                    <p:set>
                                      <p:cBhvr>
                                        <p:cTn id="29" dur="1" fill="hold">
                                          <p:stCondLst>
                                            <p:cond delay="9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6ED6FDA-0D23-4E08-BBBA-A2B08ED64DA5}"/>
              </a:ext>
            </a:extLst>
          </p:cNvPr>
          <p:cNvSpPr>
            <a:spLocks noGrp="1"/>
          </p:cNvSpPr>
          <p:nvPr>
            <p:ph type="title"/>
          </p:nvPr>
        </p:nvSpPr>
        <p:spPr/>
        <p:txBody>
          <a:bodyPr/>
          <a:lstStyle/>
          <a:p>
            <a:r>
              <a:rPr lang="en-US" dirty="0"/>
              <a:t>Outline</a:t>
            </a:r>
          </a:p>
        </p:txBody>
      </p:sp>
      <p:sp>
        <p:nvSpPr>
          <p:cNvPr id="5" name="Content Placeholder 4">
            <a:extLst>
              <a:ext uri="{FF2B5EF4-FFF2-40B4-BE49-F238E27FC236}">
                <a16:creationId xmlns:a16="http://schemas.microsoft.com/office/drawing/2014/main" id="{CF028E8E-EC92-478A-B6F4-8CF9EC5BBED5}"/>
              </a:ext>
            </a:extLst>
          </p:cNvPr>
          <p:cNvSpPr>
            <a:spLocks noGrp="1"/>
          </p:cNvSpPr>
          <p:nvPr>
            <p:ph sz="half" idx="1"/>
          </p:nvPr>
        </p:nvSpPr>
        <p:spPr/>
        <p:txBody>
          <a:bodyPr/>
          <a:lstStyle/>
          <a:p>
            <a:r>
              <a:rPr lang="en-US" dirty="0"/>
              <a:t>(very brief) History of </a:t>
            </a:r>
          </a:p>
          <a:p>
            <a:pPr lvl="1"/>
            <a:r>
              <a:rPr lang="en-US" dirty="0"/>
              <a:t>NCBI</a:t>
            </a:r>
          </a:p>
          <a:p>
            <a:pPr lvl="1"/>
            <a:r>
              <a:rPr lang="en-US" dirty="0"/>
              <a:t>ENA</a:t>
            </a:r>
          </a:p>
          <a:p>
            <a:pPr lvl="1"/>
            <a:r>
              <a:rPr lang="en-US" dirty="0"/>
              <a:t>DDBJ</a:t>
            </a:r>
          </a:p>
          <a:p>
            <a:r>
              <a:rPr lang="en-US" dirty="0"/>
              <a:t>INSDC (NCBI+ENA+DDBJ)</a:t>
            </a:r>
          </a:p>
          <a:p>
            <a:r>
              <a:rPr lang="en-US" dirty="0"/>
              <a:t>How to use NCBI</a:t>
            </a:r>
          </a:p>
          <a:p>
            <a:r>
              <a:rPr lang="en-US" dirty="0"/>
              <a:t>Other databases</a:t>
            </a:r>
          </a:p>
          <a:p>
            <a:endParaRPr lang="en-US" dirty="0"/>
          </a:p>
        </p:txBody>
      </p:sp>
      <p:pic>
        <p:nvPicPr>
          <p:cNvPr id="1026" name="Picture 2">
            <a:extLst>
              <a:ext uri="{FF2B5EF4-FFF2-40B4-BE49-F238E27FC236}">
                <a16:creationId xmlns:a16="http://schemas.microsoft.com/office/drawing/2014/main" id="{62FA2399-88D4-4E67-AD5A-D3E71D66B434}"/>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252691"/>
            <a:ext cx="5181600" cy="14927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picture containing text, clipart&#10;&#10;Description automatically generated">
            <a:extLst>
              <a:ext uri="{FF2B5EF4-FFF2-40B4-BE49-F238E27FC236}">
                <a16:creationId xmlns:a16="http://schemas.microsoft.com/office/drawing/2014/main" id="{B8034226-17A1-458C-9130-0F706CD3267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019800" y="3139703"/>
            <a:ext cx="1076325" cy="1819275"/>
          </a:xfrm>
          <a:prstGeom prst="rect">
            <a:avLst/>
          </a:prstGeom>
        </p:spPr>
      </p:pic>
      <p:pic>
        <p:nvPicPr>
          <p:cNvPr id="1028" name="Picture 4">
            <a:extLst>
              <a:ext uri="{FF2B5EF4-FFF2-40B4-BE49-F238E27FC236}">
                <a16:creationId xmlns:a16="http://schemas.microsoft.com/office/drawing/2014/main" id="{B65E13D8-2835-45BA-8425-51D403CC91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8752" y="3139703"/>
            <a:ext cx="3605048" cy="2027840"/>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E308B7E7-E6C8-8810-978E-42BC245F70D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81900" y="5167543"/>
            <a:ext cx="2706852" cy="1239231"/>
          </a:xfrm>
          <a:prstGeom prst="rect">
            <a:avLst/>
          </a:prstGeom>
        </p:spPr>
      </p:pic>
    </p:spTree>
    <p:extLst>
      <p:ext uri="{BB962C8B-B14F-4D97-AF65-F5344CB8AC3E}">
        <p14:creationId xmlns:p14="http://schemas.microsoft.com/office/powerpoint/2010/main" val="2724737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FAE2C-A21C-4F85-8A72-51A795EA8303}"/>
              </a:ext>
            </a:extLst>
          </p:cNvPr>
          <p:cNvSpPr>
            <a:spLocks noGrp="1"/>
          </p:cNvSpPr>
          <p:nvPr>
            <p:ph type="title"/>
          </p:nvPr>
        </p:nvSpPr>
        <p:spPr/>
        <p:txBody>
          <a:bodyPr/>
          <a:lstStyle/>
          <a:p>
            <a:r>
              <a:rPr lang="en-US" dirty="0"/>
              <a:t>I want to download the human genome</a:t>
            </a:r>
          </a:p>
        </p:txBody>
      </p:sp>
      <p:pic>
        <p:nvPicPr>
          <p:cNvPr id="6" name="Content Placeholder 5">
            <a:extLst>
              <a:ext uri="{FF2B5EF4-FFF2-40B4-BE49-F238E27FC236}">
                <a16:creationId xmlns:a16="http://schemas.microsoft.com/office/drawing/2014/main" id="{E4B30593-2BFE-4ADD-B784-4A57355BC07C}"/>
              </a:ext>
            </a:extLst>
          </p:cNvPr>
          <p:cNvPicPr>
            <a:picLocks noGrp="1" noChangeAspect="1"/>
          </p:cNvPicPr>
          <p:nvPr>
            <p:ph sz="half" idx="1"/>
          </p:nvPr>
        </p:nvPicPr>
        <p:blipFill>
          <a:blip r:embed="rId2"/>
          <a:stretch>
            <a:fillRect/>
          </a:stretch>
        </p:blipFill>
        <p:spPr>
          <a:xfrm>
            <a:off x="2243026" y="1744356"/>
            <a:ext cx="2429214" cy="1152686"/>
          </a:xfrm>
        </p:spPr>
      </p:pic>
      <p:pic>
        <p:nvPicPr>
          <p:cNvPr id="7" name="Content Placeholder 7" descr="Cursor with solid fill">
            <a:extLst>
              <a:ext uri="{FF2B5EF4-FFF2-40B4-BE49-F238E27FC236}">
                <a16:creationId xmlns:a16="http://schemas.microsoft.com/office/drawing/2014/main" id="{81A86410-6A03-486F-ADC8-0E27B7C80C0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3300736" y="2156815"/>
            <a:ext cx="740227" cy="740227"/>
          </a:xfrm>
          <a:prstGeom prst="rect">
            <a:avLst/>
          </a:prstGeom>
        </p:spPr>
      </p:pic>
      <p:pic>
        <p:nvPicPr>
          <p:cNvPr id="13" name="Content Placeholder 12">
            <a:extLst>
              <a:ext uri="{FF2B5EF4-FFF2-40B4-BE49-F238E27FC236}">
                <a16:creationId xmlns:a16="http://schemas.microsoft.com/office/drawing/2014/main" id="{D1BBC2C3-EDB9-47F9-BE16-F4857CDF90C0}"/>
              </a:ext>
            </a:extLst>
          </p:cNvPr>
          <p:cNvPicPr>
            <a:picLocks noGrp="1" noChangeAspect="1"/>
          </p:cNvPicPr>
          <p:nvPr>
            <p:ph sz="half" idx="2"/>
          </p:nvPr>
        </p:nvPicPr>
        <p:blipFill>
          <a:blip r:embed="rId5"/>
          <a:stretch>
            <a:fillRect/>
          </a:stretch>
        </p:blipFill>
        <p:spPr>
          <a:xfrm>
            <a:off x="7519761" y="1258093"/>
            <a:ext cx="3115582" cy="5452270"/>
          </a:xfrm>
        </p:spPr>
      </p:pic>
      <p:pic>
        <p:nvPicPr>
          <p:cNvPr id="15" name="Picture 14">
            <a:extLst>
              <a:ext uri="{FF2B5EF4-FFF2-40B4-BE49-F238E27FC236}">
                <a16:creationId xmlns:a16="http://schemas.microsoft.com/office/drawing/2014/main" id="{961F7857-B77E-4D97-965C-A16FD418FA30}"/>
              </a:ext>
            </a:extLst>
          </p:cNvPr>
          <p:cNvPicPr>
            <a:picLocks noChangeAspect="1"/>
          </p:cNvPicPr>
          <p:nvPr/>
        </p:nvPicPr>
        <p:blipFill>
          <a:blip r:embed="rId6"/>
          <a:stretch>
            <a:fillRect/>
          </a:stretch>
        </p:blipFill>
        <p:spPr>
          <a:xfrm>
            <a:off x="764075" y="3631319"/>
            <a:ext cx="6553775" cy="2495592"/>
          </a:xfrm>
          <a:prstGeom prst="rect">
            <a:avLst/>
          </a:prstGeom>
        </p:spPr>
      </p:pic>
      <p:pic>
        <p:nvPicPr>
          <p:cNvPr id="16" name="Content Placeholder 7" descr="Cursor with solid fill">
            <a:extLst>
              <a:ext uri="{FF2B5EF4-FFF2-40B4-BE49-F238E27FC236}">
                <a16:creationId xmlns:a16="http://schemas.microsoft.com/office/drawing/2014/main" id="{8752E189-7777-4BCE-BA78-F171B34A0C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930622" y="4509001"/>
            <a:ext cx="740227" cy="740227"/>
          </a:xfrm>
          <a:prstGeom prst="rect">
            <a:avLst/>
          </a:prstGeom>
        </p:spPr>
      </p:pic>
    </p:spTree>
    <p:extLst>
      <p:ext uri="{BB962C8B-B14F-4D97-AF65-F5344CB8AC3E}">
        <p14:creationId xmlns:p14="http://schemas.microsoft.com/office/powerpoint/2010/main" val="65983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5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250"/>
                            </p:stCondLst>
                            <p:childTnLst>
                              <p:par>
                                <p:cTn id="11" presetID="26" presetClass="emph" presetSubtype="0" repeatCount="2000" fill="hold" nodeType="afterEffect">
                                  <p:stCondLst>
                                    <p:cond delay="0"/>
                                  </p:stCondLst>
                                  <p:childTnLst>
                                    <p:animEffect transition="out" filter="fade">
                                      <p:cBhvr>
                                        <p:cTn id="12" dur="500" tmFilter="0, 0; .2, .5; .8, .5; 1, 0"/>
                                        <p:tgtEl>
                                          <p:spTgt spid="7"/>
                                        </p:tgtEl>
                                      </p:cBhvr>
                                    </p:animEffect>
                                    <p:animScale>
                                      <p:cBhvr>
                                        <p:cTn id="13" dur="250" autoRev="1" fill="hold"/>
                                        <p:tgtEl>
                                          <p:spTgt spid="7"/>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 presetClass="entr" presetSubtype="0" fill="hold" nodeType="afterEffect">
                                  <p:stCondLst>
                                    <p:cond delay="250"/>
                                  </p:stCondLst>
                                  <p:childTnLst>
                                    <p:set>
                                      <p:cBhvr>
                                        <p:cTn id="23" dur="1" fill="hold">
                                          <p:stCondLst>
                                            <p:cond delay="0"/>
                                          </p:stCondLst>
                                        </p:cTn>
                                        <p:tgtEl>
                                          <p:spTgt spid="16"/>
                                        </p:tgtEl>
                                        <p:attrNameLst>
                                          <p:attrName>style.visibility</p:attrName>
                                        </p:attrNameLst>
                                      </p:cBhvr>
                                      <p:to>
                                        <p:strVal val="visible"/>
                                      </p:to>
                                    </p:set>
                                  </p:childTnLst>
                                </p:cTn>
                              </p:par>
                            </p:childTnLst>
                          </p:cTn>
                        </p:par>
                        <p:par>
                          <p:cTn id="24" fill="hold">
                            <p:stCondLst>
                              <p:cond delay="1250"/>
                            </p:stCondLst>
                            <p:childTnLst>
                              <p:par>
                                <p:cTn id="25" presetID="26" presetClass="emph" presetSubtype="0" repeatCount="2000" fill="hold" nodeType="afterEffect">
                                  <p:stCondLst>
                                    <p:cond delay="0"/>
                                  </p:stCondLst>
                                  <p:childTnLst>
                                    <p:animEffect transition="out" filter="fade">
                                      <p:cBhvr>
                                        <p:cTn id="26" dur="500" tmFilter="0, 0; .2, .5; .8, .5; 1, 0"/>
                                        <p:tgtEl>
                                          <p:spTgt spid="16"/>
                                        </p:tgtEl>
                                      </p:cBhvr>
                                    </p:animEffect>
                                    <p:animScale>
                                      <p:cBhvr>
                                        <p:cTn id="2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A9204-25E9-44E7-BF6A-9057E6C65478}"/>
              </a:ext>
            </a:extLst>
          </p:cNvPr>
          <p:cNvSpPr>
            <a:spLocks noGrp="1"/>
          </p:cNvSpPr>
          <p:nvPr>
            <p:ph type="title"/>
          </p:nvPr>
        </p:nvSpPr>
        <p:spPr/>
        <p:txBody>
          <a:bodyPr/>
          <a:lstStyle/>
          <a:p>
            <a:r>
              <a:rPr lang="en-US" dirty="0"/>
              <a:t>I want to visualize the human genome</a:t>
            </a:r>
          </a:p>
        </p:txBody>
      </p:sp>
      <p:pic>
        <p:nvPicPr>
          <p:cNvPr id="6" name="Content Placeholder 5">
            <a:extLst>
              <a:ext uri="{FF2B5EF4-FFF2-40B4-BE49-F238E27FC236}">
                <a16:creationId xmlns:a16="http://schemas.microsoft.com/office/drawing/2014/main" id="{CCF2A703-78B0-4FC4-9315-37CD59DE9D23}"/>
              </a:ext>
            </a:extLst>
          </p:cNvPr>
          <p:cNvPicPr>
            <a:picLocks noGrp="1" noChangeAspect="1"/>
          </p:cNvPicPr>
          <p:nvPr>
            <p:ph sz="half" idx="1"/>
          </p:nvPr>
        </p:nvPicPr>
        <p:blipFill>
          <a:blip r:embed="rId2"/>
          <a:stretch>
            <a:fillRect/>
          </a:stretch>
        </p:blipFill>
        <p:spPr>
          <a:xfrm>
            <a:off x="838200" y="2442229"/>
            <a:ext cx="5181600" cy="3118130"/>
          </a:xfrm>
        </p:spPr>
      </p:pic>
      <p:pic>
        <p:nvPicPr>
          <p:cNvPr id="11" name="Content Placeholder 10">
            <a:extLst>
              <a:ext uri="{FF2B5EF4-FFF2-40B4-BE49-F238E27FC236}">
                <a16:creationId xmlns:a16="http://schemas.microsoft.com/office/drawing/2014/main" id="{0758AF52-1E68-47AC-B4C4-4612905E1D44}"/>
              </a:ext>
            </a:extLst>
          </p:cNvPr>
          <p:cNvPicPr>
            <a:picLocks noGrp="1" noChangeAspect="1"/>
          </p:cNvPicPr>
          <p:nvPr>
            <p:ph sz="half" idx="2"/>
          </p:nvPr>
        </p:nvPicPr>
        <p:blipFill>
          <a:blip r:embed="rId3"/>
          <a:stretch>
            <a:fillRect/>
          </a:stretch>
        </p:blipFill>
        <p:spPr>
          <a:xfrm>
            <a:off x="6172200" y="2548403"/>
            <a:ext cx="5181600" cy="2905782"/>
          </a:xfrm>
        </p:spPr>
      </p:pic>
      <p:pic>
        <p:nvPicPr>
          <p:cNvPr id="9" name="Content Placeholder 7" descr="Cursor with solid fill">
            <a:extLst>
              <a:ext uri="{FF2B5EF4-FFF2-40B4-BE49-F238E27FC236}">
                <a16:creationId xmlns:a16="http://schemas.microsoft.com/office/drawing/2014/main" id="{5F7C6E8B-A466-4CA7-AA74-EC5AB9D644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537250" y="3158301"/>
            <a:ext cx="740227" cy="740227"/>
          </a:xfrm>
          <a:prstGeom prst="rect">
            <a:avLst/>
          </a:prstGeom>
        </p:spPr>
      </p:pic>
    </p:spTree>
    <p:extLst>
      <p:ext uri="{BB962C8B-B14F-4D97-AF65-F5344CB8AC3E}">
        <p14:creationId xmlns:p14="http://schemas.microsoft.com/office/powerpoint/2010/main" val="30528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250"/>
                            </p:stCondLst>
                            <p:childTnLst>
                              <p:par>
                                <p:cTn id="8" presetID="26" presetClass="emph" presetSubtype="0" repeatCount="2000" fill="hold" nodeType="after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24E1-12E1-4D3A-910E-FE067DB7F802}"/>
              </a:ext>
            </a:extLst>
          </p:cNvPr>
          <p:cNvSpPr>
            <a:spLocks noGrp="1"/>
          </p:cNvSpPr>
          <p:nvPr>
            <p:ph type="title"/>
          </p:nvPr>
        </p:nvSpPr>
        <p:spPr/>
        <p:txBody>
          <a:bodyPr/>
          <a:lstStyle/>
          <a:p>
            <a:r>
              <a:rPr lang="en-US" dirty="0"/>
              <a:t>Let’s look at a Listeria outbreak cluster</a:t>
            </a:r>
          </a:p>
        </p:txBody>
      </p:sp>
      <p:pic>
        <p:nvPicPr>
          <p:cNvPr id="6" name="Content Placeholder 5">
            <a:extLst>
              <a:ext uri="{FF2B5EF4-FFF2-40B4-BE49-F238E27FC236}">
                <a16:creationId xmlns:a16="http://schemas.microsoft.com/office/drawing/2014/main" id="{3F6A5174-EE42-4040-8A43-01EA4E941535}"/>
              </a:ext>
            </a:extLst>
          </p:cNvPr>
          <p:cNvPicPr>
            <a:picLocks noGrp="1" noChangeAspect="1"/>
          </p:cNvPicPr>
          <p:nvPr>
            <p:ph sz="half" idx="1"/>
          </p:nvPr>
        </p:nvPicPr>
        <p:blipFill>
          <a:blip r:embed="rId2"/>
          <a:stretch>
            <a:fillRect/>
          </a:stretch>
        </p:blipFill>
        <p:spPr>
          <a:xfrm>
            <a:off x="1109339" y="2662844"/>
            <a:ext cx="4639322" cy="2676899"/>
          </a:xfrm>
        </p:spPr>
      </p:pic>
      <p:pic>
        <p:nvPicPr>
          <p:cNvPr id="13" name="Content Placeholder 12">
            <a:extLst>
              <a:ext uri="{FF2B5EF4-FFF2-40B4-BE49-F238E27FC236}">
                <a16:creationId xmlns:a16="http://schemas.microsoft.com/office/drawing/2014/main" id="{4AF9C102-0ADF-4623-BFED-DE9493B4B338}"/>
              </a:ext>
            </a:extLst>
          </p:cNvPr>
          <p:cNvPicPr>
            <a:picLocks noGrp="1" noChangeAspect="1"/>
          </p:cNvPicPr>
          <p:nvPr>
            <p:ph sz="half" idx="2"/>
          </p:nvPr>
        </p:nvPicPr>
        <p:blipFill>
          <a:blip r:embed="rId3"/>
          <a:stretch>
            <a:fillRect/>
          </a:stretch>
        </p:blipFill>
        <p:spPr>
          <a:xfrm>
            <a:off x="6172200" y="2372626"/>
            <a:ext cx="5181600" cy="3257336"/>
          </a:xfrm>
        </p:spPr>
      </p:pic>
      <p:pic>
        <p:nvPicPr>
          <p:cNvPr id="11" name="Content Placeholder 7" descr="Cursor with solid fill">
            <a:extLst>
              <a:ext uri="{FF2B5EF4-FFF2-40B4-BE49-F238E27FC236}">
                <a16:creationId xmlns:a16="http://schemas.microsoft.com/office/drawing/2014/main" id="{BEBB6DBB-399E-4212-92B5-29F2AB0A2DE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852058" y="4474028"/>
            <a:ext cx="740227" cy="740227"/>
          </a:xfrm>
          <a:prstGeom prst="rect">
            <a:avLst/>
          </a:prstGeom>
        </p:spPr>
      </p:pic>
      <p:pic>
        <p:nvPicPr>
          <p:cNvPr id="14" name="Content Placeholder 7" descr="Cursor with solid fill">
            <a:extLst>
              <a:ext uri="{FF2B5EF4-FFF2-40B4-BE49-F238E27FC236}">
                <a16:creationId xmlns:a16="http://schemas.microsoft.com/office/drawing/2014/main" id="{875C353C-8DCB-4CFD-A5C9-2BB49CC262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599715" y="4599516"/>
            <a:ext cx="740227" cy="740227"/>
          </a:xfrm>
          <a:prstGeom prst="rect">
            <a:avLst/>
          </a:prstGeom>
        </p:spPr>
      </p:pic>
      <p:sp>
        <p:nvSpPr>
          <p:cNvPr id="15" name="TextBox 14">
            <a:extLst>
              <a:ext uri="{FF2B5EF4-FFF2-40B4-BE49-F238E27FC236}">
                <a16:creationId xmlns:a16="http://schemas.microsoft.com/office/drawing/2014/main" id="{140BB7C2-1943-4BB1-ADBD-3A5CD1D972FA}"/>
              </a:ext>
            </a:extLst>
          </p:cNvPr>
          <p:cNvSpPr txBox="1"/>
          <p:nvPr/>
        </p:nvSpPr>
        <p:spPr>
          <a:xfrm>
            <a:off x="7293429" y="5932714"/>
            <a:ext cx="4060371" cy="646331"/>
          </a:xfrm>
          <a:prstGeom prst="rect">
            <a:avLst/>
          </a:prstGeom>
          <a:noFill/>
        </p:spPr>
        <p:txBody>
          <a:bodyPr wrap="square" rtlCol="0">
            <a:spAutoFit/>
          </a:bodyPr>
          <a:lstStyle/>
          <a:p>
            <a:r>
              <a:rPr lang="en-US" dirty="0"/>
              <a:t>Click “choose columns”, then bring “outbreak” over to visible columns</a:t>
            </a:r>
          </a:p>
        </p:txBody>
      </p:sp>
    </p:spTree>
    <p:extLst>
      <p:ext uri="{BB962C8B-B14F-4D97-AF65-F5344CB8AC3E}">
        <p14:creationId xmlns:p14="http://schemas.microsoft.com/office/powerpoint/2010/main" val="354287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26" presetClass="emph" presetSubtype="0" repeatCount="2000" fill="hold" nodeType="afterEffect">
                                  <p:stCondLst>
                                    <p:cond delay="0"/>
                                  </p:stCondLst>
                                  <p:childTnLst>
                                    <p:animEffect transition="out" filter="fade">
                                      <p:cBhvr>
                                        <p:cTn id="9" dur="500" tmFilter="0, 0; .2, .5; .8, .5; 1, 0"/>
                                        <p:tgtEl>
                                          <p:spTgt spid="11"/>
                                        </p:tgtEl>
                                      </p:cBhvr>
                                    </p:animEffect>
                                    <p:animScale>
                                      <p:cBhvr>
                                        <p:cTn id="10" dur="250" autoRev="1" fill="hold"/>
                                        <p:tgtEl>
                                          <p:spTgt spid="11"/>
                                        </p:tgtEl>
                                      </p:cBhvr>
                                      <p:by x="105000" y="105000"/>
                                    </p:animScale>
                                  </p:childTnLst>
                                </p:cTn>
                              </p:par>
                            </p:childTnLst>
                          </p:cTn>
                        </p:par>
                        <p:par>
                          <p:cTn id="11" fill="hold">
                            <p:stCondLst>
                              <p:cond delay="1000"/>
                            </p:stCondLst>
                            <p:childTnLst>
                              <p:par>
                                <p:cTn id="12" presetID="10" presetClass="entr" presetSubtype="0" fill="hold" nodeType="afterEffect">
                                  <p:stCondLst>
                                    <p:cond delay="2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par>
                          <p:cTn id="19" fill="hold">
                            <p:stCondLst>
                              <p:cond delay="0"/>
                            </p:stCondLst>
                            <p:childTnLst>
                              <p:par>
                                <p:cTn id="20" presetID="26" presetClass="emph" presetSubtype="0" repeatCount="2000" fill="hold" nodeType="afterEffect">
                                  <p:stCondLst>
                                    <p:cond delay="0"/>
                                  </p:stCondLst>
                                  <p:childTnLst>
                                    <p:animEffect transition="out" filter="fade">
                                      <p:cBhvr>
                                        <p:cTn id="21" dur="500" tmFilter="0, 0; .2, .5; .8, .5; 1, 0"/>
                                        <p:tgtEl>
                                          <p:spTgt spid="14"/>
                                        </p:tgtEl>
                                      </p:cBhvr>
                                    </p:animEffect>
                                    <p:animScale>
                                      <p:cBhvr>
                                        <p:cTn id="22" dur="250" autoRev="1" fill="hold"/>
                                        <p:tgtEl>
                                          <p:spTgt spid="14"/>
                                        </p:tgtEl>
                                      </p:cBhvr>
                                      <p:by x="105000" y="105000"/>
                                    </p:animScale>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424E1-12E1-4D3A-910E-FE067DB7F802}"/>
              </a:ext>
            </a:extLst>
          </p:cNvPr>
          <p:cNvSpPr>
            <a:spLocks noGrp="1"/>
          </p:cNvSpPr>
          <p:nvPr>
            <p:ph type="title"/>
          </p:nvPr>
        </p:nvSpPr>
        <p:spPr/>
        <p:txBody>
          <a:bodyPr/>
          <a:lstStyle/>
          <a:p>
            <a:r>
              <a:rPr lang="en-US" dirty="0"/>
              <a:t>Let’s look at a Listeria outbreak cluster</a:t>
            </a:r>
          </a:p>
        </p:txBody>
      </p:sp>
      <p:sp>
        <p:nvSpPr>
          <p:cNvPr id="14" name="Text Placeholder 13">
            <a:extLst>
              <a:ext uri="{FF2B5EF4-FFF2-40B4-BE49-F238E27FC236}">
                <a16:creationId xmlns:a16="http://schemas.microsoft.com/office/drawing/2014/main" id="{3223FBE4-377A-4E4E-AA86-E53A55C7E51A}"/>
              </a:ext>
            </a:extLst>
          </p:cNvPr>
          <p:cNvSpPr>
            <a:spLocks noGrp="1"/>
          </p:cNvSpPr>
          <p:nvPr>
            <p:ph type="body" idx="1"/>
          </p:nvPr>
        </p:nvSpPr>
        <p:spPr/>
        <p:txBody>
          <a:bodyPr>
            <a:normAutofit fontScale="92500" lnSpcReduction="20000"/>
          </a:bodyPr>
          <a:lstStyle/>
          <a:p>
            <a:r>
              <a:rPr lang="en-US" dirty="0"/>
              <a:t>Click to sort</a:t>
            </a:r>
          </a:p>
        </p:txBody>
      </p:sp>
      <p:pic>
        <p:nvPicPr>
          <p:cNvPr id="9" name="Content Placeholder 8">
            <a:extLst>
              <a:ext uri="{FF2B5EF4-FFF2-40B4-BE49-F238E27FC236}">
                <a16:creationId xmlns:a16="http://schemas.microsoft.com/office/drawing/2014/main" id="{D827724A-2E93-4C32-943D-01E08AF85FCE}"/>
              </a:ext>
            </a:extLst>
          </p:cNvPr>
          <p:cNvPicPr>
            <a:picLocks noGrp="1" noChangeAspect="1"/>
          </p:cNvPicPr>
          <p:nvPr>
            <p:ph sz="half" idx="2"/>
          </p:nvPr>
        </p:nvPicPr>
        <p:blipFill>
          <a:blip r:embed="rId3"/>
          <a:stretch>
            <a:fillRect/>
          </a:stretch>
        </p:blipFill>
        <p:spPr>
          <a:xfrm>
            <a:off x="839788" y="2590470"/>
            <a:ext cx="5157787" cy="3513798"/>
          </a:xfrm>
        </p:spPr>
      </p:pic>
      <p:sp>
        <p:nvSpPr>
          <p:cNvPr id="15" name="Text Placeholder 14">
            <a:extLst>
              <a:ext uri="{FF2B5EF4-FFF2-40B4-BE49-F238E27FC236}">
                <a16:creationId xmlns:a16="http://schemas.microsoft.com/office/drawing/2014/main" id="{EA604BE8-4350-4C65-870D-D2F93804F812}"/>
              </a:ext>
            </a:extLst>
          </p:cNvPr>
          <p:cNvSpPr>
            <a:spLocks noGrp="1"/>
          </p:cNvSpPr>
          <p:nvPr>
            <p:ph type="body" sz="quarter" idx="3"/>
          </p:nvPr>
        </p:nvSpPr>
        <p:spPr/>
        <p:txBody>
          <a:bodyPr>
            <a:normAutofit fontScale="92500" lnSpcReduction="20000"/>
          </a:bodyPr>
          <a:lstStyle/>
          <a:p>
            <a:r>
              <a:rPr lang="en-US" b="0" dirty="0"/>
              <a:t>Click on </a:t>
            </a:r>
            <a:r>
              <a:rPr lang="en-US" dirty="0"/>
              <a:t>PDS000000308.30</a:t>
            </a:r>
            <a:r>
              <a:rPr lang="en-US" b="0" dirty="0"/>
              <a:t> which seems to be associated with alfalfa sprouts with an outbreak code </a:t>
            </a:r>
            <a:r>
              <a:rPr lang="en-US" dirty="0"/>
              <a:t>0808MAGX6-1mlc</a:t>
            </a:r>
          </a:p>
        </p:txBody>
      </p:sp>
      <p:pic>
        <p:nvPicPr>
          <p:cNvPr id="18" name="Content Placeholder 17">
            <a:extLst>
              <a:ext uri="{FF2B5EF4-FFF2-40B4-BE49-F238E27FC236}">
                <a16:creationId xmlns:a16="http://schemas.microsoft.com/office/drawing/2014/main" id="{F36EAE5C-E9AE-4105-A153-2BA0ACE5C549}"/>
              </a:ext>
            </a:extLst>
          </p:cNvPr>
          <p:cNvPicPr>
            <a:picLocks noGrp="1" noChangeAspect="1"/>
          </p:cNvPicPr>
          <p:nvPr>
            <p:ph sz="quarter" idx="4"/>
          </p:nvPr>
        </p:nvPicPr>
        <p:blipFill>
          <a:blip r:embed="rId4"/>
          <a:stretch>
            <a:fillRect/>
          </a:stretch>
        </p:blipFill>
        <p:spPr>
          <a:xfrm>
            <a:off x="7451244" y="2505075"/>
            <a:ext cx="2625100" cy="3684588"/>
          </a:xfrm>
        </p:spPr>
      </p:pic>
      <p:pic>
        <p:nvPicPr>
          <p:cNvPr id="12" name="Content Placeholder 7" descr="Cursor with solid fill">
            <a:extLst>
              <a:ext uri="{FF2B5EF4-FFF2-40B4-BE49-F238E27FC236}">
                <a16:creationId xmlns:a16="http://schemas.microsoft.com/office/drawing/2014/main" id="{800278A5-46F0-465F-ACDB-5EBD71CA86F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447801" y="2792488"/>
            <a:ext cx="740227" cy="740227"/>
          </a:xfrm>
          <a:prstGeom prst="rect">
            <a:avLst/>
          </a:prstGeom>
        </p:spPr>
      </p:pic>
    </p:spTree>
    <p:extLst>
      <p:ext uri="{BB962C8B-B14F-4D97-AF65-F5344CB8AC3E}">
        <p14:creationId xmlns:p14="http://schemas.microsoft.com/office/powerpoint/2010/main" val="48364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26" presetClass="emph" presetSubtype="0" repeatCount="2000" fill="hold" nodeType="afterEffect">
                                  <p:stCondLst>
                                    <p:cond delay="0"/>
                                  </p:stCondLst>
                                  <p:childTnLst>
                                    <p:animEffect transition="out" filter="fade">
                                      <p:cBhvr>
                                        <p:cTn id="9" dur="500" tmFilter="0, 0; .2, .5; .8, .5; 1, 0"/>
                                        <p:tgtEl>
                                          <p:spTgt spid="12"/>
                                        </p:tgtEl>
                                      </p:cBhvr>
                                    </p:animEffect>
                                    <p:animScale>
                                      <p:cBhvr>
                                        <p:cTn id="10"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F6AEB73-19AB-4492-8E07-564257B9B3B4}"/>
              </a:ext>
            </a:extLst>
          </p:cNvPr>
          <p:cNvSpPr>
            <a:spLocks noGrp="1"/>
          </p:cNvSpPr>
          <p:nvPr>
            <p:ph type="title"/>
          </p:nvPr>
        </p:nvSpPr>
        <p:spPr/>
        <p:txBody>
          <a:bodyPr/>
          <a:lstStyle/>
          <a:p>
            <a:r>
              <a:rPr lang="en-US" dirty="0"/>
              <a:t>How did they sequence genome X?</a:t>
            </a:r>
          </a:p>
        </p:txBody>
      </p:sp>
      <p:pic>
        <p:nvPicPr>
          <p:cNvPr id="11" name="Content Placeholder 10">
            <a:extLst>
              <a:ext uri="{FF2B5EF4-FFF2-40B4-BE49-F238E27FC236}">
                <a16:creationId xmlns:a16="http://schemas.microsoft.com/office/drawing/2014/main" id="{7288C522-9037-46A8-9138-9D20789F6A04}"/>
              </a:ext>
            </a:extLst>
          </p:cNvPr>
          <p:cNvPicPr>
            <a:picLocks noGrp="1" noChangeAspect="1"/>
          </p:cNvPicPr>
          <p:nvPr>
            <p:ph sz="half" idx="1"/>
          </p:nvPr>
        </p:nvPicPr>
        <p:blipFill>
          <a:blip r:embed="rId2"/>
          <a:stretch>
            <a:fillRect/>
          </a:stretch>
        </p:blipFill>
        <p:spPr>
          <a:xfrm>
            <a:off x="1361786" y="2124607"/>
            <a:ext cx="4134427" cy="3753374"/>
          </a:xfrm>
        </p:spPr>
      </p:pic>
      <p:pic>
        <p:nvPicPr>
          <p:cNvPr id="13" name="Content Placeholder 12">
            <a:extLst>
              <a:ext uri="{FF2B5EF4-FFF2-40B4-BE49-F238E27FC236}">
                <a16:creationId xmlns:a16="http://schemas.microsoft.com/office/drawing/2014/main" id="{B1E9FFBE-B5D3-456D-9E61-2A0DAF6113E2}"/>
              </a:ext>
            </a:extLst>
          </p:cNvPr>
          <p:cNvPicPr>
            <a:picLocks noGrp="1" noChangeAspect="1"/>
          </p:cNvPicPr>
          <p:nvPr>
            <p:ph sz="half" idx="2"/>
          </p:nvPr>
        </p:nvPicPr>
        <p:blipFill>
          <a:blip r:embed="rId3"/>
          <a:stretch>
            <a:fillRect/>
          </a:stretch>
        </p:blipFill>
        <p:spPr>
          <a:xfrm>
            <a:off x="6382466" y="1825625"/>
            <a:ext cx="4761068" cy="4351338"/>
          </a:xfrm>
        </p:spPr>
      </p:pic>
      <p:pic>
        <p:nvPicPr>
          <p:cNvPr id="14" name="Content Placeholder 7" descr="Cursor with solid fill">
            <a:extLst>
              <a:ext uri="{FF2B5EF4-FFF2-40B4-BE49-F238E27FC236}">
                <a16:creationId xmlns:a16="http://schemas.microsoft.com/office/drawing/2014/main" id="{8D637B7B-8EDC-43EA-A7AF-8814AE2AE9F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2688772" y="4757057"/>
            <a:ext cx="740227" cy="740227"/>
          </a:xfrm>
          <a:prstGeom prst="rect">
            <a:avLst/>
          </a:prstGeom>
        </p:spPr>
      </p:pic>
      <p:pic>
        <p:nvPicPr>
          <p:cNvPr id="15" name="Content Placeholder 7" descr="Cursor with solid fill">
            <a:extLst>
              <a:ext uri="{FF2B5EF4-FFF2-40B4-BE49-F238E27FC236}">
                <a16:creationId xmlns:a16="http://schemas.microsoft.com/office/drawing/2014/main" id="{2358E1F5-AD35-444D-BFEC-81D519F678D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207830" y="3058886"/>
            <a:ext cx="740227" cy="740227"/>
          </a:xfrm>
          <a:prstGeom prst="rect">
            <a:avLst/>
          </a:prstGeom>
        </p:spPr>
      </p:pic>
    </p:spTree>
    <p:extLst>
      <p:ext uri="{BB962C8B-B14F-4D97-AF65-F5344CB8AC3E}">
        <p14:creationId xmlns:p14="http://schemas.microsoft.com/office/powerpoint/2010/main" val="262568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0"/>
                            </p:stCondLst>
                            <p:childTnLst>
                              <p:par>
                                <p:cTn id="8" presetID="26" presetClass="emph" presetSubtype="0" repeatCount="2000" fill="hold" nodeType="afterEffect">
                                  <p:stCondLst>
                                    <p:cond delay="0"/>
                                  </p:stCondLst>
                                  <p:childTnLst>
                                    <p:animEffect transition="out" filter="fade">
                                      <p:cBhvr>
                                        <p:cTn id="9" dur="500" tmFilter="0, 0; .2, .5; .8, .5; 1, 0"/>
                                        <p:tgtEl>
                                          <p:spTgt spid="14"/>
                                        </p:tgtEl>
                                      </p:cBhvr>
                                    </p:animEffect>
                                    <p:animScale>
                                      <p:cBhvr>
                                        <p:cTn id="10" dur="250" autoRev="1" fill="hold"/>
                                        <p:tgtEl>
                                          <p:spTgt spid="14"/>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par>
                          <p:cTn id="15" fill="hold">
                            <p:stCondLst>
                              <p:cond delay="0"/>
                            </p:stCondLst>
                            <p:childTnLst>
                              <p:par>
                                <p:cTn id="16" presetID="26" presetClass="emph" presetSubtype="0" repeatCount="2000" fill="hold" nodeType="afterEffect">
                                  <p:stCondLst>
                                    <p:cond delay="0"/>
                                  </p:stCondLst>
                                  <p:childTnLst>
                                    <p:animEffect transition="out" filter="fade">
                                      <p:cBhvr>
                                        <p:cTn id="17" dur="500" tmFilter="0, 0; .2, .5; .8, .5; 1, 0"/>
                                        <p:tgtEl>
                                          <p:spTgt spid="15"/>
                                        </p:tgtEl>
                                      </p:cBhvr>
                                    </p:animEffect>
                                    <p:animScale>
                                      <p:cBhvr>
                                        <p:cTn id="18"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4B3D-2F91-4CD9-91A4-B8FF44905D26}"/>
              </a:ext>
            </a:extLst>
          </p:cNvPr>
          <p:cNvSpPr>
            <a:spLocks noGrp="1"/>
          </p:cNvSpPr>
          <p:nvPr>
            <p:ph type="title"/>
          </p:nvPr>
        </p:nvSpPr>
        <p:spPr/>
        <p:txBody>
          <a:bodyPr/>
          <a:lstStyle/>
          <a:p>
            <a:r>
              <a:rPr lang="en-US" dirty="0"/>
              <a:t>How did they sequence genome X?</a:t>
            </a:r>
          </a:p>
        </p:txBody>
      </p:sp>
      <p:pic>
        <p:nvPicPr>
          <p:cNvPr id="6" name="Content Placeholder 5">
            <a:extLst>
              <a:ext uri="{FF2B5EF4-FFF2-40B4-BE49-F238E27FC236}">
                <a16:creationId xmlns:a16="http://schemas.microsoft.com/office/drawing/2014/main" id="{B9C694B4-4CE2-4AFB-8841-4BEC4029732A}"/>
              </a:ext>
            </a:extLst>
          </p:cNvPr>
          <p:cNvPicPr>
            <a:picLocks noGrp="1" noChangeAspect="1"/>
          </p:cNvPicPr>
          <p:nvPr>
            <p:ph sz="half" idx="1"/>
          </p:nvPr>
        </p:nvPicPr>
        <p:blipFill>
          <a:blip r:embed="rId2"/>
          <a:stretch>
            <a:fillRect/>
          </a:stretch>
        </p:blipFill>
        <p:spPr>
          <a:xfrm>
            <a:off x="1168177" y="1825625"/>
            <a:ext cx="4521645" cy="4351338"/>
          </a:xfrm>
        </p:spPr>
      </p:pic>
      <p:pic>
        <p:nvPicPr>
          <p:cNvPr id="10" name="Content Placeholder 9">
            <a:extLst>
              <a:ext uri="{FF2B5EF4-FFF2-40B4-BE49-F238E27FC236}">
                <a16:creationId xmlns:a16="http://schemas.microsoft.com/office/drawing/2014/main" id="{8DE6C0AF-CBE1-4F9A-9266-3227F7310770}"/>
              </a:ext>
            </a:extLst>
          </p:cNvPr>
          <p:cNvPicPr>
            <a:picLocks noGrp="1" noChangeAspect="1"/>
          </p:cNvPicPr>
          <p:nvPr>
            <p:ph sz="half" idx="2"/>
          </p:nvPr>
        </p:nvPicPr>
        <p:blipFill>
          <a:blip r:embed="rId3"/>
          <a:stretch>
            <a:fillRect/>
          </a:stretch>
        </p:blipFill>
        <p:spPr>
          <a:xfrm>
            <a:off x="6172200" y="2675016"/>
            <a:ext cx="5181600" cy="2652556"/>
          </a:xfrm>
        </p:spPr>
      </p:pic>
      <p:pic>
        <p:nvPicPr>
          <p:cNvPr id="7" name="Content Placeholder 7" descr="Cursor with solid fill">
            <a:extLst>
              <a:ext uri="{FF2B5EF4-FFF2-40B4-BE49-F238E27FC236}">
                <a16:creationId xmlns:a16="http://schemas.microsoft.com/office/drawing/2014/main" id="{97913771-C772-49DF-AAE9-1F5E4E9E31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937658" y="5571673"/>
            <a:ext cx="740227" cy="740227"/>
          </a:xfrm>
          <a:prstGeom prst="rect">
            <a:avLst/>
          </a:prstGeom>
        </p:spPr>
      </p:pic>
      <p:pic>
        <p:nvPicPr>
          <p:cNvPr id="8" name="Content Placeholder 7" descr="Cursor with solid fill">
            <a:extLst>
              <a:ext uri="{FF2B5EF4-FFF2-40B4-BE49-F238E27FC236}">
                <a16:creationId xmlns:a16="http://schemas.microsoft.com/office/drawing/2014/main" id="{06A59B1F-528E-4C0C-96AA-31E63C3E66A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10613573" y="3058886"/>
            <a:ext cx="740227" cy="740227"/>
          </a:xfrm>
          <a:prstGeom prst="rect">
            <a:avLst/>
          </a:prstGeom>
        </p:spPr>
      </p:pic>
    </p:spTree>
    <p:extLst>
      <p:ext uri="{BB962C8B-B14F-4D97-AF65-F5344CB8AC3E}">
        <p14:creationId xmlns:p14="http://schemas.microsoft.com/office/powerpoint/2010/main" val="218829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26" presetClass="emph" presetSubtype="0" repeatCount="2000" fill="hold" nodeType="after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26" presetClass="emph" presetSubtype="0" repeatCount="2000" fill="hold" nodeType="afterEffect">
                                  <p:stCondLst>
                                    <p:cond delay="0"/>
                                  </p:stCondLst>
                                  <p:childTnLst>
                                    <p:animEffect transition="out" filter="fade">
                                      <p:cBhvr>
                                        <p:cTn id="17" dur="500" tmFilter="0, 0; .2, .5; .8, .5; 1, 0"/>
                                        <p:tgtEl>
                                          <p:spTgt spid="8"/>
                                        </p:tgtEl>
                                      </p:cBhvr>
                                    </p:animEffect>
                                    <p:animScale>
                                      <p:cBhvr>
                                        <p:cTn id="18"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59FB3DC-7A5F-4F19-908B-537B25A7D8DC}"/>
              </a:ext>
            </a:extLst>
          </p:cNvPr>
          <p:cNvSpPr>
            <a:spLocks noGrp="1"/>
          </p:cNvSpPr>
          <p:nvPr>
            <p:ph type="title"/>
          </p:nvPr>
        </p:nvSpPr>
        <p:spPr/>
        <p:txBody>
          <a:bodyPr/>
          <a:lstStyle/>
          <a:p>
            <a:r>
              <a:rPr lang="en-US" dirty="0"/>
              <a:t>There are so many other databases out there</a:t>
            </a:r>
          </a:p>
        </p:txBody>
      </p:sp>
      <p:sp>
        <p:nvSpPr>
          <p:cNvPr id="6" name="Text Placeholder 5">
            <a:extLst>
              <a:ext uri="{FF2B5EF4-FFF2-40B4-BE49-F238E27FC236}">
                <a16:creationId xmlns:a16="http://schemas.microsoft.com/office/drawing/2014/main" id="{8E9F4A1F-9CA1-4F1C-8AEE-48F18658874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906413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22826B-C3D7-4928-92F7-DC47303DF5B7}"/>
              </a:ext>
            </a:extLst>
          </p:cNvPr>
          <p:cNvSpPr>
            <a:spLocks noGrp="1"/>
          </p:cNvSpPr>
          <p:nvPr>
            <p:ph type="title"/>
          </p:nvPr>
        </p:nvSpPr>
        <p:spPr/>
        <p:txBody>
          <a:bodyPr/>
          <a:lstStyle/>
          <a:p>
            <a:r>
              <a:rPr lang="en-US" dirty="0"/>
              <a:t>Proteins</a:t>
            </a:r>
          </a:p>
        </p:txBody>
      </p:sp>
      <p:sp>
        <p:nvSpPr>
          <p:cNvPr id="3" name="Content Placeholder 2">
            <a:extLst>
              <a:ext uri="{FF2B5EF4-FFF2-40B4-BE49-F238E27FC236}">
                <a16:creationId xmlns:a16="http://schemas.microsoft.com/office/drawing/2014/main" id="{2CBED8CB-DDCB-4A9B-8BA8-451E3225A88F}"/>
              </a:ext>
            </a:extLst>
          </p:cNvPr>
          <p:cNvSpPr>
            <a:spLocks noGrp="1"/>
          </p:cNvSpPr>
          <p:nvPr>
            <p:ph sz="half" idx="1"/>
          </p:nvPr>
        </p:nvSpPr>
        <p:spPr/>
        <p:txBody>
          <a:bodyPr/>
          <a:lstStyle/>
          <a:p>
            <a:r>
              <a:rPr lang="en-US" dirty="0"/>
              <a:t>why? function</a:t>
            </a:r>
          </a:p>
          <a:p>
            <a:pPr lvl="1"/>
            <a:r>
              <a:rPr lang="en-US" dirty="0"/>
              <a:t>Want to compare genes</a:t>
            </a:r>
          </a:p>
          <a:p>
            <a:pPr lvl="1"/>
            <a:r>
              <a:rPr lang="en-US" dirty="0"/>
              <a:t>Try to predict 3d structure of gene product</a:t>
            </a:r>
          </a:p>
          <a:p>
            <a:r>
              <a:rPr lang="en-US" dirty="0"/>
              <a:t>NCBI proteins</a:t>
            </a:r>
          </a:p>
          <a:p>
            <a:r>
              <a:rPr lang="en-US" dirty="0" err="1"/>
              <a:t>Uniprot</a:t>
            </a:r>
            <a:endParaRPr lang="en-US" dirty="0"/>
          </a:p>
          <a:p>
            <a:pPr lvl="1"/>
            <a:r>
              <a:rPr lang="en-US" dirty="0"/>
              <a:t>Swiss-</a:t>
            </a:r>
            <a:r>
              <a:rPr lang="en-US" dirty="0" err="1"/>
              <a:t>prot</a:t>
            </a:r>
            <a:endParaRPr lang="en-US" dirty="0"/>
          </a:p>
          <a:p>
            <a:r>
              <a:rPr lang="en-US" dirty="0"/>
              <a:t>Protein databank (PDB)</a:t>
            </a:r>
          </a:p>
          <a:p>
            <a:pPr lvl="1"/>
            <a:r>
              <a:rPr lang="en-US" dirty="0"/>
              <a:t>3d structures of proteins</a:t>
            </a:r>
          </a:p>
          <a:p>
            <a:pPr lvl="1"/>
            <a:endParaRPr lang="en-US" dirty="0"/>
          </a:p>
        </p:txBody>
      </p:sp>
      <p:pic>
        <p:nvPicPr>
          <p:cNvPr id="2050" name="Picture 2" descr="RCSB PDB Molecule of the Month">
            <a:extLst>
              <a:ext uri="{FF2B5EF4-FFF2-40B4-BE49-F238E27FC236}">
                <a16:creationId xmlns:a16="http://schemas.microsoft.com/office/drawing/2014/main" id="{55231D05-9DD3-4931-9321-0B242604CF42}"/>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587331" y="1825625"/>
            <a:ext cx="435133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9632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45540-2F8A-4E8D-95E4-72D78DBA148E}"/>
              </a:ext>
            </a:extLst>
          </p:cNvPr>
          <p:cNvSpPr>
            <a:spLocks noGrp="1"/>
          </p:cNvSpPr>
          <p:nvPr>
            <p:ph type="title"/>
          </p:nvPr>
        </p:nvSpPr>
        <p:spPr/>
        <p:txBody>
          <a:bodyPr/>
          <a:lstStyle/>
          <a:p>
            <a:r>
              <a:rPr lang="en-US" dirty="0" err="1"/>
              <a:t>UniProt</a:t>
            </a:r>
            <a:endParaRPr lang="en-US" dirty="0"/>
          </a:p>
        </p:txBody>
      </p:sp>
      <p:sp>
        <p:nvSpPr>
          <p:cNvPr id="3" name="Content Placeholder 2">
            <a:extLst>
              <a:ext uri="{FF2B5EF4-FFF2-40B4-BE49-F238E27FC236}">
                <a16:creationId xmlns:a16="http://schemas.microsoft.com/office/drawing/2014/main" id="{B4B13758-F4D6-42E3-AD69-006CBEC6DD21}"/>
              </a:ext>
            </a:extLst>
          </p:cNvPr>
          <p:cNvSpPr>
            <a:spLocks noGrp="1"/>
          </p:cNvSpPr>
          <p:nvPr>
            <p:ph sz="half" idx="1"/>
          </p:nvPr>
        </p:nvSpPr>
        <p:spPr/>
        <p:txBody>
          <a:bodyPr/>
          <a:lstStyle/>
          <a:p>
            <a:endParaRPr lang="en-US" dirty="0"/>
          </a:p>
        </p:txBody>
      </p:sp>
      <p:sp>
        <p:nvSpPr>
          <p:cNvPr id="4" name="Content Placeholder 3">
            <a:extLst>
              <a:ext uri="{FF2B5EF4-FFF2-40B4-BE49-F238E27FC236}">
                <a16:creationId xmlns:a16="http://schemas.microsoft.com/office/drawing/2014/main" id="{9FE949F2-68F5-4AB0-A185-3DC3C561B018}"/>
              </a:ext>
            </a:extLst>
          </p:cNvPr>
          <p:cNvSpPr>
            <a:spLocks noGrp="1"/>
          </p:cNvSpPr>
          <p:nvPr>
            <p:ph sz="half" idx="2"/>
          </p:nvPr>
        </p:nvSpPr>
        <p:spPr/>
        <p:txBody>
          <a:bodyPr/>
          <a:lstStyle/>
          <a:p>
            <a:endParaRPr lang="en-US"/>
          </a:p>
        </p:txBody>
      </p:sp>
      <p:pic>
        <p:nvPicPr>
          <p:cNvPr id="8" name="Picture 7">
            <a:extLst>
              <a:ext uri="{FF2B5EF4-FFF2-40B4-BE49-F238E27FC236}">
                <a16:creationId xmlns:a16="http://schemas.microsoft.com/office/drawing/2014/main" id="{3EF8D956-D9C2-4325-9E83-BF225550E590}"/>
              </a:ext>
            </a:extLst>
          </p:cNvPr>
          <p:cNvPicPr>
            <a:picLocks noChangeAspect="1"/>
          </p:cNvPicPr>
          <p:nvPr/>
        </p:nvPicPr>
        <p:blipFill>
          <a:blip r:embed="rId2"/>
          <a:stretch>
            <a:fillRect/>
          </a:stretch>
        </p:blipFill>
        <p:spPr>
          <a:xfrm>
            <a:off x="880335" y="1559280"/>
            <a:ext cx="10431331" cy="1409897"/>
          </a:xfrm>
          <a:prstGeom prst="rect">
            <a:avLst/>
          </a:prstGeom>
        </p:spPr>
      </p:pic>
      <p:pic>
        <p:nvPicPr>
          <p:cNvPr id="9" name="Content Placeholder 7" descr="Cursor with solid fill">
            <a:extLst>
              <a:ext uri="{FF2B5EF4-FFF2-40B4-BE49-F238E27FC236}">
                <a16:creationId xmlns:a16="http://schemas.microsoft.com/office/drawing/2014/main" id="{0A90B6F7-D35F-4735-B7F2-749A9CAD83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10765973" y="2264228"/>
            <a:ext cx="740227" cy="740227"/>
          </a:xfrm>
          <a:prstGeom prst="rect">
            <a:avLst/>
          </a:prstGeom>
        </p:spPr>
      </p:pic>
      <p:pic>
        <p:nvPicPr>
          <p:cNvPr id="11" name="Picture 10">
            <a:extLst>
              <a:ext uri="{FF2B5EF4-FFF2-40B4-BE49-F238E27FC236}">
                <a16:creationId xmlns:a16="http://schemas.microsoft.com/office/drawing/2014/main" id="{E671D0B9-F105-41F1-B43C-9D49D2EF4442}"/>
              </a:ext>
            </a:extLst>
          </p:cNvPr>
          <p:cNvPicPr>
            <a:picLocks noChangeAspect="1"/>
          </p:cNvPicPr>
          <p:nvPr/>
        </p:nvPicPr>
        <p:blipFill>
          <a:blip r:embed="rId5"/>
          <a:stretch>
            <a:fillRect/>
          </a:stretch>
        </p:blipFill>
        <p:spPr>
          <a:xfrm>
            <a:off x="2046515" y="3034047"/>
            <a:ext cx="7657394" cy="3479222"/>
          </a:xfrm>
          <a:prstGeom prst="rect">
            <a:avLst/>
          </a:prstGeom>
        </p:spPr>
      </p:pic>
      <p:pic>
        <p:nvPicPr>
          <p:cNvPr id="12" name="Content Placeholder 7" descr="Cursor with solid fill">
            <a:extLst>
              <a:ext uri="{FF2B5EF4-FFF2-40B4-BE49-F238E27FC236}">
                <a16:creationId xmlns:a16="http://schemas.microsoft.com/office/drawing/2014/main" id="{46CEFA21-67F5-4960-B969-65B20E8B1E0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2832655" y="4163332"/>
            <a:ext cx="740227" cy="740227"/>
          </a:xfrm>
          <a:prstGeom prst="rect">
            <a:avLst/>
          </a:prstGeom>
        </p:spPr>
      </p:pic>
      <p:pic>
        <p:nvPicPr>
          <p:cNvPr id="6" name="Picture 5">
            <a:extLst>
              <a:ext uri="{FF2B5EF4-FFF2-40B4-BE49-F238E27FC236}">
                <a16:creationId xmlns:a16="http://schemas.microsoft.com/office/drawing/2014/main" id="{8D536264-4D55-A486-6111-58BE87126CF7}"/>
              </a:ext>
            </a:extLst>
          </p:cNvPr>
          <p:cNvPicPr>
            <a:picLocks noChangeAspect="1"/>
          </p:cNvPicPr>
          <p:nvPr/>
        </p:nvPicPr>
        <p:blipFill>
          <a:blip r:embed="rId6"/>
          <a:stretch>
            <a:fillRect/>
          </a:stretch>
        </p:blipFill>
        <p:spPr>
          <a:xfrm>
            <a:off x="3048000" y="804138"/>
            <a:ext cx="762000" cy="381000"/>
          </a:xfrm>
          <a:prstGeom prst="rect">
            <a:avLst/>
          </a:prstGeom>
        </p:spPr>
      </p:pic>
    </p:spTree>
    <p:extLst>
      <p:ext uri="{BB962C8B-B14F-4D97-AF65-F5344CB8AC3E}">
        <p14:creationId xmlns:p14="http://schemas.microsoft.com/office/powerpoint/2010/main" val="413843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25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250"/>
                            </p:stCondLst>
                            <p:childTnLst>
                              <p:par>
                                <p:cTn id="8" presetID="26" presetClass="emph" presetSubtype="0" repeatCount="2000" fill="hold" nodeType="after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childTnLst>
                          </p:cTn>
                        </p:par>
                        <p:par>
                          <p:cTn id="11" fill="hold">
                            <p:stCondLst>
                              <p:cond delay="1250"/>
                            </p:stCondLst>
                            <p:childTnLst>
                              <p:par>
                                <p:cTn id="12" presetID="42"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par>
                          <p:cTn id="17" fill="hold">
                            <p:stCondLst>
                              <p:cond delay="2250"/>
                            </p:stCondLst>
                            <p:childTnLst>
                              <p:par>
                                <p:cTn id="18" presetID="1" presetClass="entr" presetSubtype="0" fill="hold" nodeType="afterEffect">
                                  <p:stCondLst>
                                    <p:cond delay="250"/>
                                  </p:stCondLst>
                                  <p:childTnLst>
                                    <p:set>
                                      <p:cBhvr>
                                        <p:cTn id="19" dur="1" fill="hold">
                                          <p:stCondLst>
                                            <p:cond delay="0"/>
                                          </p:stCondLst>
                                        </p:cTn>
                                        <p:tgtEl>
                                          <p:spTgt spid="12"/>
                                        </p:tgtEl>
                                        <p:attrNameLst>
                                          <p:attrName>style.visibility</p:attrName>
                                        </p:attrNameLst>
                                      </p:cBhvr>
                                      <p:to>
                                        <p:strVal val="visible"/>
                                      </p:to>
                                    </p:set>
                                  </p:childTnLst>
                                </p:cTn>
                              </p:par>
                            </p:childTnLst>
                          </p:cTn>
                        </p:par>
                        <p:par>
                          <p:cTn id="20" fill="hold">
                            <p:stCondLst>
                              <p:cond delay="2500"/>
                            </p:stCondLst>
                            <p:childTnLst>
                              <p:par>
                                <p:cTn id="21" presetID="26" presetClass="emph" presetSubtype="0" repeatCount="2000" fill="hold" nodeType="afterEffect">
                                  <p:stCondLst>
                                    <p:cond delay="0"/>
                                  </p:stCondLst>
                                  <p:childTnLst>
                                    <p:animEffect transition="out" filter="fade">
                                      <p:cBhvr>
                                        <p:cTn id="22" dur="500" tmFilter="0, 0; .2, .5; .8, .5; 1, 0"/>
                                        <p:tgtEl>
                                          <p:spTgt spid="12"/>
                                        </p:tgtEl>
                                      </p:cBhvr>
                                    </p:animEffect>
                                    <p:animScale>
                                      <p:cBhvr>
                                        <p:cTn id="2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17BCBD1-1C8A-4BBA-9819-023D5365833F}"/>
              </a:ext>
            </a:extLst>
          </p:cNvPr>
          <p:cNvPicPr>
            <a:picLocks noChangeAspect="1"/>
          </p:cNvPicPr>
          <p:nvPr/>
        </p:nvPicPr>
        <p:blipFill>
          <a:blip r:embed="rId2"/>
          <a:stretch>
            <a:fillRect/>
          </a:stretch>
        </p:blipFill>
        <p:spPr>
          <a:xfrm>
            <a:off x="3472344" y="1237797"/>
            <a:ext cx="5394960" cy="42465958"/>
          </a:xfrm>
          <a:prstGeom prst="rect">
            <a:avLst/>
          </a:prstGeom>
        </p:spPr>
      </p:pic>
      <p:sp>
        <p:nvSpPr>
          <p:cNvPr id="11" name="Rectangle 10">
            <a:extLst>
              <a:ext uri="{FF2B5EF4-FFF2-40B4-BE49-F238E27FC236}">
                <a16:creationId xmlns:a16="http://schemas.microsoft.com/office/drawing/2014/main" id="{FAEFD681-DB60-4D22-BDEF-0FAB2E95EB51}"/>
              </a:ext>
            </a:extLst>
          </p:cNvPr>
          <p:cNvSpPr/>
          <p:nvPr/>
        </p:nvSpPr>
        <p:spPr>
          <a:xfrm>
            <a:off x="0" y="5755140"/>
            <a:ext cx="12192000" cy="110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C7BEE0-E833-43AE-8E0D-47D14B928852}"/>
              </a:ext>
            </a:extLst>
          </p:cNvPr>
          <p:cNvSpPr/>
          <p:nvPr/>
        </p:nvSpPr>
        <p:spPr>
          <a:xfrm>
            <a:off x="0" y="0"/>
            <a:ext cx="12192000" cy="11028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Smart Phone outline">
            <a:extLst>
              <a:ext uri="{FF2B5EF4-FFF2-40B4-BE49-F238E27FC236}">
                <a16:creationId xmlns:a16="http://schemas.microsoft.com/office/drawing/2014/main" id="{656AE548-0542-47DC-ACBD-D7C6B52183A4}"/>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1306" r="21533"/>
          <a:stretch/>
        </p:blipFill>
        <p:spPr>
          <a:xfrm>
            <a:off x="1621972" y="59871"/>
            <a:ext cx="9187542" cy="6738258"/>
          </a:xfrm>
          <a:prstGeom prst="rect">
            <a:avLst/>
          </a:prstGeom>
        </p:spPr>
      </p:pic>
    </p:spTree>
    <p:extLst>
      <p:ext uri="{BB962C8B-B14F-4D97-AF65-F5344CB8AC3E}">
        <p14:creationId xmlns:p14="http://schemas.microsoft.com/office/powerpoint/2010/main" val="272053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1" fill="hold" nodeType="clickEffect">
                                  <p:stCondLst>
                                    <p:cond delay="0"/>
                                  </p:stCondLst>
                                  <p:childTnLst>
                                    <p:anim calcmode="lin" valueType="num">
                                      <p:cBhvr additive="base">
                                        <p:cTn id="6" dur="10000"/>
                                        <p:tgtEl>
                                          <p:spTgt spid="8"/>
                                        </p:tgtEl>
                                        <p:attrNameLst>
                                          <p:attrName>ppt_x</p:attrName>
                                        </p:attrNameLst>
                                      </p:cBhvr>
                                      <p:tavLst>
                                        <p:tav tm="0">
                                          <p:val>
                                            <p:strVal val="ppt_x"/>
                                          </p:val>
                                        </p:tav>
                                        <p:tav tm="100000">
                                          <p:val>
                                            <p:strVal val="ppt_x"/>
                                          </p:val>
                                        </p:tav>
                                      </p:tavLst>
                                    </p:anim>
                                    <p:anim calcmode="lin" valueType="num">
                                      <p:cBhvr additive="base">
                                        <p:cTn id="7" dur="10000"/>
                                        <p:tgtEl>
                                          <p:spTgt spid="8"/>
                                        </p:tgtEl>
                                        <p:attrNameLst>
                                          <p:attrName>ppt_y</p:attrName>
                                        </p:attrNameLst>
                                      </p:cBhvr>
                                      <p:tavLst>
                                        <p:tav tm="0">
                                          <p:val>
                                            <p:strVal val="ppt_y"/>
                                          </p:val>
                                        </p:tav>
                                        <p:tav tm="100000">
                                          <p:val>
                                            <p:strVal val="0-ppt_h/2"/>
                                          </p:val>
                                        </p:tav>
                                      </p:tavLst>
                                    </p:anim>
                                    <p:set>
                                      <p:cBhvr>
                                        <p:cTn id="8" dur="1" fill="hold">
                                          <p:stCondLst>
                                            <p:cond delay="9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BBD9A-941F-4BDF-AB78-10AA17F659C4}"/>
              </a:ext>
            </a:extLst>
          </p:cNvPr>
          <p:cNvSpPr>
            <a:spLocks noGrp="1"/>
          </p:cNvSpPr>
          <p:nvPr>
            <p:ph type="title"/>
          </p:nvPr>
        </p:nvSpPr>
        <p:spPr/>
        <p:txBody>
          <a:bodyPr/>
          <a:lstStyle/>
          <a:p>
            <a:r>
              <a:rPr lang="en-US" dirty="0"/>
              <a:t>GenBank to NCBI</a:t>
            </a:r>
          </a:p>
        </p:txBody>
      </p:sp>
      <p:sp>
        <p:nvSpPr>
          <p:cNvPr id="3" name="Content Placeholder 2">
            <a:extLst>
              <a:ext uri="{FF2B5EF4-FFF2-40B4-BE49-F238E27FC236}">
                <a16:creationId xmlns:a16="http://schemas.microsoft.com/office/drawing/2014/main" id="{333AB6BA-E9F4-4D9C-8FCB-8300A56270B4}"/>
              </a:ext>
            </a:extLst>
          </p:cNvPr>
          <p:cNvSpPr>
            <a:spLocks noGrp="1"/>
          </p:cNvSpPr>
          <p:nvPr>
            <p:ph sz="half" idx="1"/>
          </p:nvPr>
        </p:nvSpPr>
        <p:spPr/>
        <p:txBody>
          <a:bodyPr/>
          <a:lstStyle/>
          <a:p>
            <a:r>
              <a:rPr lang="en-US" dirty="0"/>
              <a:t>GenBank, Los Alamos, 1970s</a:t>
            </a:r>
          </a:p>
          <a:p>
            <a:r>
              <a:rPr lang="en-US" dirty="0"/>
              <a:t>Transferred to NCBI/NIH, 1992</a:t>
            </a:r>
          </a:p>
          <a:p>
            <a:r>
              <a:rPr lang="en-US" dirty="0"/>
              <a:t>NCBI: National Center of Biotechnology Information</a:t>
            </a:r>
          </a:p>
          <a:p>
            <a:r>
              <a:rPr lang="en-US" dirty="0"/>
              <a:t>NIH: National Institutes of Health</a:t>
            </a:r>
          </a:p>
          <a:p>
            <a:endParaRPr lang="en-US" dirty="0"/>
          </a:p>
        </p:txBody>
      </p:sp>
      <p:sp>
        <p:nvSpPr>
          <p:cNvPr id="4" name="Content Placeholder 3">
            <a:extLst>
              <a:ext uri="{FF2B5EF4-FFF2-40B4-BE49-F238E27FC236}">
                <a16:creationId xmlns:a16="http://schemas.microsoft.com/office/drawing/2014/main" id="{E861DE2C-3FA1-4011-8F7C-2F9E9BC11304}"/>
              </a:ext>
            </a:extLst>
          </p:cNvPr>
          <p:cNvSpPr>
            <a:spLocks noGrp="1"/>
          </p:cNvSpPr>
          <p:nvPr>
            <p:ph sz="half" idx="2"/>
          </p:nvPr>
        </p:nvSpPr>
        <p:spPr/>
        <p:txBody>
          <a:bodyPr/>
          <a:lstStyle/>
          <a:p>
            <a:pPr marL="0" indent="0">
              <a:buNone/>
            </a:pPr>
            <a:r>
              <a:rPr lang="en-US" sz="9600" dirty="0"/>
              <a:t>🌎</a:t>
            </a:r>
            <a:endParaRPr lang="en-US" dirty="0"/>
          </a:p>
        </p:txBody>
      </p:sp>
      <p:sp>
        <p:nvSpPr>
          <p:cNvPr id="6" name="TextBox 5">
            <a:extLst>
              <a:ext uri="{FF2B5EF4-FFF2-40B4-BE49-F238E27FC236}">
                <a16:creationId xmlns:a16="http://schemas.microsoft.com/office/drawing/2014/main" id="{4E46B2BE-83A0-47B9-B210-7A869BF72A28}"/>
              </a:ext>
            </a:extLst>
          </p:cNvPr>
          <p:cNvSpPr txBox="1"/>
          <p:nvPr/>
        </p:nvSpPr>
        <p:spPr>
          <a:xfrm>
            <a:off x="381000" y="5988734"/>
            <a:ext cx="6096000" cy="461665"/>
          </a:xfrm>
          <a:prstGeom prst="rect">
            <a:avLst/>
          </a:prstGeom>
          <a:noFill/>
        </p:spPr>
        <p:txBody>
          <a:bodyPr wrap="square">
            <a:spAutoFit/>
          </a:bodyPr>
          <a:lstStyle/>
          <a:p>
            <a:r>
              <a:rPr lang="en-US" sz="1200" dirty="0"/>
              <a:t>Sources: </a:t>
            </a:r>
          </a:p>
          <a:p>
            <a:r>
              <a:rPr lang="en-US" sz="1200" dirty="0"/>
              <a:t>http://www.bio.net/bionet/mm/bionews/1994-January/000877.html</a:t>
            </a:r>
          </a:p>
        </p:txBody>
      </p:sp>
      <p:pic>
        <p:nvPicPr>
          <p:cNvPr id="5" name="Picture 4" descr="A picture containing text, clipart&#10;&#10;Description automatically generated">
            <a:extLst>
              <a:ext uri="{FF2B5EF4-FFF2-40B4-BE49-F238E27FC236}">
                <a16:creationId xmlns:a16="http://schemas.microsoft.com/office/drawing/2014/main" id="{D404FF6E-8B37-15F1-259A-FB01CAE3FCA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224837" y="1690688"/>
            <a:ext cx="1076325" cy="1819275"/>
          </a:xfrm>
          <a:prstGeom prst="rect">
            <a:avLst/>
          </a:prstGeom>
        </p:spPr>
      </p:pic>
    </p:spTree>
    <p:extLst>
      <p:ext uri="{BB962C8B-B14F-4D97-AF65-F5344CB8AC3E}">
        <p14:creationId xmlns:p14="http://schemas.microsoft.com/office/powerpoint/2010/main" val="22459354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F01E7-C9D9-38FF-3580-F55A51EF5AD7}"/>
              </a:ext>
            </a:extLst>
          </p:cNvPr>
          <p:cNvSpPr>
            <a:spLocks noGrp="1"/>
          </p:cNvSpPr>
          <p:nvPr>
            <p:ph type="title"/>
          </p:nvPr>
        </p:nvSpPr>
        <p:spPr/>
        <p:txBody>
          <a:bodyPr/>
          <a:lstStyle/>
          <a:p>
            <a:r>
              <a:rPr lang="en-US" dirty="0"/>
              <a:t>Pathway databases</a:t>
            </a:r>
          </a:p>
        </p:txBody>
      </p:sp>
      <p:sp>
        <p:nvSpPr>
          <p:cNvPr id="4" name="Text Placeholder 3">
            <a:extLst>
              <a:ext uri="{FF2B5EF4-FFF2-40B4-BE49-F238E27FC236}">
                <a16:creationId xmlns:a16="http://schemas.microsoft.com/office/drawing/2014/main" id="{66E6612B-EE49-FC2A-589F-1BEDECEE5821}"/>
              </a:ext>
            </a:extLst>
          </p:cNvPr>
          <p:cNvSpPr>
            <a:spLocks noGrp="1"/>
          </p:cNvSpPr>
          <p:nvPr>
            <p:ph type="body" idx="1"/>
          </p:nvPr>
        </p:nvSpPr>
        <p:spPr/>
        <p:txBody>
          <a:bodyPr/>
          <a:lstStyle/>
          <a:p>
            <a:r>
              <a:rPr lang="en-US" dirty="0"/>
              <a:t>KEGG</a:t>
            </a:r>
          </a:p>
        </p:txBody>
      </p:sp>
      <p:pic>
        <p:nvPicPr>
          <p:cNvPr id="16" name="Content Placeholder 15">
            <a:extLst>
              <a:ext uri="{FF2B5EF4-FFF2-40B4-BE49-F238E27FC236}">
                <a16:creationId xmlns:a16="http://schemas.microsoft.com/office/drawing/2014/main" id="{461984B4-8368-6145-B117-8EE57D0D303D}"/>
              </a:ext>
            </a:extLst>
          </p:cNvPr>
          <p:cNvPicPr>
            <a:picLocks noGrp="1" noChangeAspect="1"/>
          </p:cNvPicPr>
          <p:nvPr>
            <p:ph sz="half" idx="2"/>
          </p:nvPr>
        </p:nvPicPr>
        <p:blipFill>
          <a:blip r:embed="rId3"/>
          <a:stretch>
            <a:fillRect/>
          </a:stretch>
        </p:blipFill>
        <p:spPr>
          <a:xfrm>
            <a:off x="1727758" y="2737419"/>
            <a:ext cx="3381847" cy="3219899"/>
          </a:xfrm>
        </p:spPr>
      </p:pic>
      <p:sp>
        <p:nvSpPr>
          <p:cNvPr id="5" name="Text Placeholder 4">
            <a:extLst>
              <a:ext uri="{FF2B5EF4-FFF2-40B4-BE49-F238E27FC236}">
                <a16:creationId xmlns:a16="http://schemas.microsoft.com/office/drawing/2014/main" id="{2A3E8FAE-FEF7-0A30-7070-5A5A21372E43}"/>
              </a:ext>
            </a:extLst>
          </p:cNvPr>
          <p:cNvSpPr>
            <a:spLocks noGrp="1"/>
          </p:cNvSpPr>
          <p:nvPr>
            <p:ph type="body" sz="quarter" idx="3"/>
          </p:nvPr>
        </p:nvSpPr>
        <p:spPr/>
        <p:txBody>
          <a:bodyPr/>
          <a:lstStyle/>
          <a:p>
            <a:r>
              <a:rPr lang="en-US" dirty="0" err="1"/>
              <a:t>iPath</a:t>
            </a:r>
            <a:endParaRPr lang="en-US" dirty="0"/>
          </a:p>
        </p:txBody>
      </p:sp>
      <p:pic>
        <p:nvPicPr>
          <p:cNvPr id="14" name="Content Placeholder 13">
            <a:extLst>
              <a:ext uri="{FF2B5EF4-FFF2-40B4-BE49-F238E27FC236}">
                <a16:creationId xmlns:a16="http://schemas.microsoft.com/office/drawing/2014/main" id="{9EC96B9A-66D2-41BB-FFC9-6F596C3AB8FF}"/>
              </a:ext>
            </a:extLst>
          </p:cNvPr>
          <p:cNvPicPr>
            <a:picLocks noGrp="1" noChangeAspect="1"/>
          </p:cNvPicPr>
          <p:nvPr>
            <p:ph sz="quarter" idx="4"/>
          </p:nvPr>
        </p:nvPicPr>
        <p:blipFill>
          <a:blip r:embed="rId4"/>
          <a:stretch>
            <a:fillRect/>
          </a:stretch>
        </p:blipFill>
        <p:spPr>
          <a:xfrm>
            <a:off x="6558448" y="2670735"/>
            <a:ext cx="4410691" cy="3353268"/>
          </a:xfrm>
        </p:spPr>
      </p:pic>
    </p:spTree>
    <p:extLst>
      <p:ext uri="{BB962C8B-B14F-4D97-AF65-F5344CB8AC3E}">
        <p14:creationId xmlns:p14="http://schemas.microsoft.com/office/powerpoint/2010/main" val="561199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02ABF2-1129-6763-0561-8F57E4920593}"/>
              </a:ext>
            </a:extLst>
          </p:cNvPr>
          <p:cNvSpPr>
            <a:spLocks noGrp="1"/>
          </p:cNvSpPr>
          <p:nvPr>
            <p:ph type="title"/>
          </p:nvPr>
        </p:nvSpPr>
        <p:spPr/>
        <p:txBody>
          <a:bodyPr/>
          <a:lstStyle/>
          <a:p>
            <a:r>
              <a:rPr lang="en-US" dirty="0"/>
              <a:t>For example, </a:t>
            </a:r>
            <a:r>
              <a:rPr lang="en-US" dirty="0" err="1"/>
              <a:t>CtxA</a:t>
            </a:r>
            <a:r>
              <a:rPr lang="en-US" dirty="0"/>
              <a:t> in </a:t>
            </a:r>
            <a:r>
              <a:rPr lang="en-US" i="1" dirty="0"/>
              <a:t>Vibrio cholerae</a:t>
            </a:r>
            <a:endParaRPr lang="en-US" dirty="0"/>
          </a:p>
        </p:txBody>
      </p:sp>
      <p:pic>
        <p:nvPicPr>
          <p:cNvPr id="10" name="Content Placeholder 9">
            <a:extLst>
              <a:ext uri="{FF2B5EF4-FFF2-40B4-BE49-F238E27FC236}">
                <a16:creationId xmlns:a16="http://schemas.microsoft.com/office/drawing/2014/main" id="{EAECCC2D-D5D4-A820-C07B-0A10B6E484B8}"/>
              </a:ext>
            </a:extLst>
          </p:cNvPr>
          <p:cNvPicPr>
            <a:picLocks noGrp="1" noChangeAspect="1"/>
          </p:cNvPicPr>
          <p:nvPr>
            <p:ph idx="1"/>
          </p:nvPr>
        </p:nvPicPr>
        <p:blipFill>
          <a:blip r:embed="rId3"/>
          <a:stretch>
            <a:fillRect/>
          </a:stretch>
        </p:blipFill>
        <p:spPr>
          <a:xfrm>
            <a:off x="2718916" y="2029344"/>
            <a:ext cx="6754168" cy="3943900"/>
          </a:xfrm>
        </p:spPr>
      </p:pic>
    </p:spTree>
    <p:extLst>
      <p:ext uri="{BB962C8B-B14F-4D97-AF65-F5344CB8AC3E}">
        <p14:creationId xmlns:p14="http://schemas.microsoft.com/office/powerpoint/2010/main" val="17833009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0BBA1-0CF8-463B-A469-82AB1DA36209}"/>
              </a:ext>
            </a:extLst>
          </p:cNvPr>
          <p:cNvSpPr>
            <a:spLocks noGrp="1"/>
          </p:cNvSpPr>
          <p:nvPr>
            <p:ph type="title"/>
          </p:nvPr>
        </p:nvSpPr>
        <p:spPr/>
        <p:txBody>
          <a:bodyPr/>
          <a:lstStyle/>
          <a:p>
            <a:r>
              <a:rPr lang="en-US" dirty="0"/>
              <a:t>Genome databases</a:t>
            </a:r>
          </a:p>
        </p:txBody>
      </p:sp>
      <p:sp>
        <p:nvSpPr>
          <p:cNvPr id="3" name="Content Placeholder 2">
            <a:extLst>
              <a:ext uri="{FF2B5EF4-FFF2-40B4-BE49-F238E27FC236}">
                <a16:creationId xmlns:a16="http://schemas.microsoft.com/office/drawing/2014/main" id="{EA6D4CB4-18E0-49F1-9C4A-5652B1E02D3A}"/>
              </a:ext>
            </a:extLst>
          </p:cNvPr>
          <p:cNvSpPr>
            <a:spLocks noGrp="1"/>
          </p:cNvSpPr>
          <p:nvPr>
            <p:ph idx="1"/>
          </p:nvPr>
        </p:nvSpPr>
        <p:spPr/>
        <p:txBody>
          <a:bodyPr/>
          <a:lstStyle/>
          <a:p>
            <a:pPr marL="742950" lvl="1" indent="-285750" algn="l">
              <a:buFont typeface="Arial" panose="020B0604020202020204" pitchFamily="34" charset="0"/>
              <a:buChar char="•"/>
            </a:pPr>
            <a:r>
              <a:rPr lang="en-US" b="0" i="0" dirty="0" err="1">
                <a:solidFill>
                  <a:srgbClr val="111111"/>
                </a:solidFill>
                <a:effectLst/>
                <a:latin typeface="Open Sans" panose="020B0606030504020204" pitchFamily="34" charset="0"/>
              </a:rPr>
              <a:t>Flybase</a:t>
            </a:r>
            <a:r>
              <a:rPr lang="en-US" b="0" i="0" dirty="0">
                <a:solidFill>
                  <a:srgbClr val="111111"/>
                </a:solidFill>
                <a:effectLst/>
                <a:latin typeface="Open Sans" panose="020B0606030504020204" pitchFamily="34" charset="0"/>
              </a:rPr>
              <a:t> (fruit fly)</a:t>
            </a:r>
          </a:p>
          <a:p>
            <a:pPr marL="742950" lvl="1" indent="-285750" algn="l">
              <a:buFont typeface="Arial" panose="020B0604020202020204" pitchFamily="34" charset="0"/>
              <a:buChar char="•"/>
            </a:pPr>
            <a:r>
              <a:rPr lang="en-US" b="0" i="0" dirty="0">
                <a:solidFill>
                  <a:srgbClr val="111111"/>
                </a:solidFill>
                <a:effectLst/>
                <a:latin typeface="Open Sans" panose="020B0606030504020204" pitchFamily="34" charset="0"/>
              </a:rPr>
              <a:t>SGD (yeast)</a:t>
            </a:r>
          </a:p>
          <a:p>
            <a:pPr marL="742950" lvl="1" indent="-285750" algn="l">
              <a:buFont typeface="Arial" panose="020B0604020202020204" pitchFamily="34" charset="0"/>
              <a:buChar char="•"/>
            </a:pPr>
            <a:r>
              <a:rPr lang="en-US" dirty="0" err="1">
                <a:solidFill>
                  <a:srgbClr val="111111"/>
                </a:solidFill>
                <a:latin typeface="Open Sans" panose="020B0606030504020204" pitchFamily="34" charset="0"/>
              </a:rPr>
              <a:t>WormBase</a:t>
            </a:r>
            <a:r>
              <a:rPr lang="en-US" dirty="0">
                <a:solidFill>
                  <a:srgbClr val="111111"/>
                </a:solidFill>
                <a:latin typeface="Open Sans" panose="020B0606030504020204" pitchFamily="34" charset="0"/>
              </a:rPr>
              <a:t> (Nematodes)</a:t>
            </a:r>
          </a:p>
          <a:p>
            <a:pPr marL="742950" lvl="1" indent="-285750" algn="l">
              <a:buFont typeface="Arial" panose="020B0604020202020204" pitchFamily="34" charset="0"/>
              <a:buChar char="•"/>
            </a:pPr>
            <a:r>
              <a:rPr lang="en-US" dirty="0">
                <a:solidFill>
                  <a:srgbClr val="111111"/>
                </a:solidFill>
                <a:latin typeface="Open Sans" panose="020B0606030504020204" pitchFamily="34" charset="0"/>
              </a:rPr>
              <a:t>GISAID (SARS-CoV-2 and influenza)</a:t>
            </a:r>
          </a:p>
          <a:p>
            <a:pPr marL="742950" lvl="1" indent="-285750" algn="l">
              <a:buFont typeface="Arial" panose="020B0604020202020204" pitchFamily="34" charset="0"/>
              <a:buChar char="•"/>
            </a:pPr>
            <a:r>
              <a:rPr lang="en-US" dirty="0">
                <a:solidFill>
                  <a:srgbClr val="111111"/>
                </a:solidFill>
                <a:latin typeface="Open Sans" panose="020B0606030504020204" pitchFamily="34" charset="0"/>
              </a:rPr>
              <a:t>Generalized genome databases</a:t>
            </a:r>
          </a:p>
          <a:p>
            <a:pPr marL="1200150" lvl="2" indent="-285750"/>
            <a:r>
              <a:rPr lang="en-US" b="0" i="0" dirty="0">
                <a:solidFill>
                  <a:srgbClr val="111111"/>
                </a:solidFill>
                <a:effectLst/>
                <a:latin typeface="Open Sans" panose="020B0606030504020204" pitchFamily="34" charset="0"/>
              </a:rPr>
              <a:t>P</a:t>
            </a:r>
            <a:r>
              <a:rPr lang="en-US" dirty="0">
                <a:solidFill>
                  <a:srgbClr val="111111"/>
                </a:solidFill>
                <a:latin typeface="Open Sans" panose="020B0606030504020204" pitchFamily="34" charset="0"/>
              </a:rPr>
              <a:t>ATRIC</a:t>
            </a:r>
          </a:p>
          <a:p>
            <a:pPr marL="1200150" lvl="2" indent="-285750"/>
            <a:r>
              <a:rPr lang="en-US" b="0" i="0" dirty="0">
                <a:solidFill>
                  <a:srgbClr val="111111"/>
                </a:solidFill>
                <a:effectLst/>
                <a:latin typeface="Open Sans" panose="020B0606030504020204" pitchFamily="34" charset="0"/>
              </a:rPr>
              <a:t>UCSC </a:t>
            </a:r>
          </a:p>
          <a:p>
            <a:pPr marL="1200150" lvl="2" indent="-285750"/>
            <a:r>
              <a:rPr lang="en-US" dirty="0" err="1">
                <a:solidFill>
                  <a:srgbClr val="111111"/>
                </a:solidFill>
                <a:latin typeface="Open Sans" panose="020B0606030504020204" pitchFamily="34" charset="0"/>
              </a:rPr>
              <a:t>MicroScope</a:t>
            </a:r>
            <a:r>
              <a:rPr lang="en-US" dirty="0">
                <a:solidFill>
                  <a:srgbClr val="111111"/>
                </a:solidFill>
                <a:latin typeface="Open Sans" panose="020B0606030504020204" pitchFamily="34" charset="0"/>
              </a:rPr>
              <a:t>/</a:t>
            </a:r>
            <a:r>
              <a:rPr lang="en-US" dirty="0" err="1">
                <a:solidFill>
                  <a:srgbClr val="111111"/>
                </a:solidFill>
                <a:latin typeface="Open Sans" panose="020B0606030504020204" pitchFamily="34" charset="0"/>
              </a:rPr>
              <a:t>MaGe</a:t>
            </a:r>
            <a:endParaRPr lang="en-US" dirty="0">
              <a:solidFill>
                <a:srgbClr val="111111"/>
              </a:solidFill>
              <a:latin typeface="Open Sans" panose="020B0606030504020204" pitchFamily="34" charset="0"/>
            </a:endParaRPr>
          </a:p>
          <a:p>
            <a:pPr marL="1200150" lvl="2" indent="-285750"/>
            <a:r>
              <a:rPr lang="en-US" b="0" i="0" dirty="0" err="1">
                <a:solidFill>
                  <a:srgbClr val="111111"/>
                </a:solidFill>
                <a:effectLst/>
                <a:latin typeface="Open Sans" panose="020B0606030504020204" pitchFamily="34" charset="0"/>
              </a:rPr>
              <a:t>EuPathDB</a:t>
            </a:r>
            <a:r>
              <a:rPr lang="en-US" b="0" i="0" dirty="0">
                <a:solidFill>
                  <a:srgbClr val="111111"/>
                </a:solidFill>
                <a:effectLst/>
                <a:latin typeface="Open Sans" panose="020B0606030504020204" pitchFamily="34" charset="0"/>
              </a:rPr>
              <a:t> (UGA)</a:t>
            </a:r>
          </a:p>
          <a:p>
            <a:pPr marL="1200150" lvl="2" indent="-285750"/>
            <a:endParaRPr lang="en-US" dirty="0">
              <a:solidFill>
                <a:srgbClr val="111111"/>
              </a:solidFill>
              <a:latin typeface="Open Sans" panose="020B0606030504020204" pitchFamily="34" charset="0"/>
            </a:endParaRPr>
          </a:p>
          <a:p>
            <a:pPr marL="1200150" lvl="2" indent="-285750"/>
            <a:endParaRPr lang="en-US" b="0" i="0" dirty="0">
              <a:solidFill>
                <a:srgbClr val="111111"/>
              </a:solidFill>
              <a:effectLst/>
              <a:latin typeface="Open Sans" panose="020B0606030504020204" pitchFamily="34" charset="0"/>
            </a:endParaRPr>
          </a:p>
          <a:p>
            <a:endParaRPr lang="en-US" dirty="0"/>
          </a:p>
        </p:txBody>
      </p:sp>
      <p:pic>
        <p:nvPicPr>
          <p:cNvPr id="1026" name="Picture 2">
            <a:extLst>
              <a:ext uri="{FF2B5EF4-FFF2-40B4-BE49-F238E27FC236}">
                <a16:creationId xmlns:a16="http://schemas.microsoft.com/office/drawing/2014/main" id="{6963BDCC-02C6-47E1-81BC-A47D6EF05A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3405" y="4039960"/>
            <a:ext cx="828675" cy="476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E881D6-FB7B-4FA0-8102-75CAAE1A733F}"/>
              </a:ext>
            </a:extLst>
          </p:cNvPr>
          <p:cNvPicPr>
            <a:picLocks noChangeAspect="1"/>
          </p:cNvPicPr>
          <p:nvPr/>
        </p:nvPicPr>
        <p:blipFill>
          <a:blip r:embed="rId3"/>
          <a:stretch>
            <a:fillRect/>
          </a:stretch>
        </p:blipFill>
        <p:spPr>
          <a:xfrm>
            <a:off x="7761514" y="3429000"/>
            <a:ext cx="2862262" cy="526151"/>
          </a:xfrm>
          <a:prstGeom prst="rect">
            <a:avLst/>
          </a:prstGeom>
        </p:spPr>
      </p:pic>
      <p:pic>
        <p:nvPicPr>
          <p:cNvPr id="7" name="Picture 6">
            <a:extLst>
              <a:ext uri="{FF2B5EF4-FFF2-40B4-BE49-F238E27FC236}">
                <a16:creationId xmlns:a16="http://schemas.microsoft.com/office/drawing/2014/main" id="{A700AC4B-F77C-45A2-BF4E-D3D7483102F1}"/>
              </a:ext>
            </a:extLst>
          </p:cNvPr>
          <p:cNvPicPr>
            <a:picLocks noChangeAspect="1"/>
          </p:cNvPicPr>
          <p:nvPr/>
        </p:nvPicPr>
        <p:blipFill>
          <a:blip r:embed="rId4"/>
          <a:stretch>
            <a:fillRect/>
          </a:stretch>
        </p:blipFill>
        <p:spPr>
          <a:xfrm>
            <a:off x="6866039" y="2479170"/>
            <a:ext cx="1790950" cy="371527"/>
          </a:xfrm>
          <a:prstGeom prst="rect">
            <a:avLst/>
          </a:prstGeom>
        </p:spPr>
      </p:pic>
      <p:pic>
        <p:nvPicPr>
          <p:cNvPr id="9" name="Picture 8">
            <a:extLst>
              <a:ext uri="{FF2B5EF4-FFF2-40B4-BE49-F238E27FC236}">
                <a16:creationId xmlns:a16="http://schemas.microsoft.com/office/drawing/2014/main" id="{242DD887-E4C8-445B-8E8C-F077A654330C}"/>
              </a:ext>
            </a:extLst>
          </p:cNvPr>
          <p:cNvPicPr>
            <a:picLocks noChangeAspect="1"/>
          </p:cNvPicPr>
          <p:nvPr/>
        </p:nvPicPr>
        <p:blipFill>
          <a:blip r:embed="rId5"/>
          <a:stretch>
            <a:fillRect/>
          </a:stretch>
        </p:blipFill>
        <p:spPr>
          <a:xfrm>
            <a:off x="9198120" y="1563651"/>
            <a:ext cx="2210108" cy="523948"/>
          </a:xfrm>
          <a:prstGeom prst="rect">
            <a:avLst/>
          </a:prstGeom>
        </p:spPr>
      </p:pic>
      <p:pic>
        <p:nvPicPr>
          <p:cNvPr id="1032" name="Picture 8" descr="FlyBase Logo">
            <a:extLst>
              <a:ext uri="{FF2B5EF4-FFF2-40B4-BE49-F238E27FC236}">
                <a16:creationId xmlns:a16="http://schemas.microsoft.com/office/drawing/2014/main" id="{53C6DFF2-8FE2-4FAB-BF67-6A9697C0E1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92295" y="658536"/>
            <a:ext cx="2800350" cy="685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4ADD62F-0CA6-4127-BA49-8091963376EB}"/>
              </a:ext>
            </a:extLst>
          </p:cNvPr>
          <p:cNvPicPr>
            <a:picLocks noChangeAspect="1"/>
          </p:cNvPicPr>
          <p:nvPr/>
        </p:nvPicPr>
        <p:blipFill>
          <a:blip r:embed="rId7"/>
          <a:stretch>
            <a:fillRect/>
          </a:stretch>
        </p:blipFill>
        <p:spPr>
          <a:xfrm>
            <a:off x="7837219" y="5051454"/>
            <a:ext cx="3543795" cy="943107"/>
          </a:xfrm>
          <a:prstGeom prst="rect">
            <a:avLst/>
          </a:prstGeom>
        </p:spPr>
      </p:pic>
      <p:pic>
        <p:nvPicPr>
          <p:cNvPr id="1034" name="Picture 10">
            <a:extLst>
              <a:ext uri="{FF2B5EF4-FFF2-40B4-BE49-F238E27FC236}">
                <a16:creationId xmlns:a16="http://schemas.microsoft.com/office/drawing/2014/main" id="{B345BEFC-E40C-479B-8A8C-8C9D4D92CD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05400" y="5392057"/>
            <a:ext cx="1981200" cy="95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675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r>
              <a:rPr lang="en-US" dirty="0"/>
              <a:t>Questions?</a:t>
            </a:r>
          </a:p>
        </p:txBody>
      </p:sp>
      <p:pic>
        <p:nvPicPr>
          <p:cNvPr id="7" name="Content Placeholder 6" descr="https://www.cs.siue.edu/news/.images/2006/2006-04-24_DNA_over_computer_keyboard.png"/>
          <p:cNvPicPr>
            <a:picLocks noGrp="1" noChangeAspect="1" noChangeArrowheads="1"/>
          </p:cNvPicPr>
          <p:nvPr>
            <p:ph sz="half" idx="1"/>
          </p:nvPr>
        </p:nvPicPr>
        <p:blipFill>
          <a:blip r:embed="rId3" cstate="print"/>
          <a:stretch>
            <a:fillRect/>
          </a:stretch>
        </p:blipFill>
        <p:spPr bwMode="auto">
          <a:xfrm>
            <a:off x="1376076" y="2110317"/>
            <a:ext cx="4105848" cy="3781953"/>
          </a:xfrm>
          <a:prstGeom prst="rect">
            <a:avLst/>
          </a:prstGeom>
          <a:noFill/>
        </p:spPr>
      </p:pic>
      <p:sp>
        <p:nvSpPr>
          <p:cNvPr id="2" name="Content Placeholder 1">
            <a:extLst>
              <a:ext uri="{FF2B5EF4-FFF2-40B4-BE49-F238E27FC236}">
                <a16:creationId xmlns:a16="http://schemas.microsoft.com/office/drawing/2014/main" id="{E58C652D-E8B1-4226-9E18-59AFC6E4951B}"/>
              </a:ext>
            </a:extLst>
          </p:cNvPr>
          <p:cNvSpPr>
            <a:spLocks noGrp="1"/>
          </p:cNvSpPr>
          <p:nvPr>
            <p:ph sz="half" idx="2"/>
          </p:nvPr>
        </p:nvSpPr>
        <p:spPr/>
        <p:txBody>
          <a:bodyPr/>
          <a:lstStyle/>
          <a:p>
            <a:pPr marL="0" indent="0">
              <a:buNone/>
            </a:pPr>
            <a:r>
              <a:rPr lang="en-US" dirty="0"/>
              <a:t>Talking about our homework next</a:t>
            </a:r>
          </a:p>
        </p:txBody>
      </p:sp>
    </p:spTree>
    <p:extLst>
      <p:ext uri="{BB962C8B-B14F-4D97-AF65-F5344CB8AC3E}">
        <p14:creationId xmlns:p14="http://schemas.microsoft.com/office/powerpoint/2010/main" val="5110807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F218B-0865-D751-6292-FB76A2DBBF94}"/>
              </a:ext>
            </a:extLst>
          </p:cNvPr>
          <p:cNvSpPr>
            <a:spLocks noGrp="1"/>
          </p:cNvSpPr>
          <p:nvPr>
            <p:ph type="title"/>
          </p:nvPr>
        </p:nvSpPr>
        <p:spPr/>
        <p:txBody>
          <a:bodyPr/>
          <a:lstStyle/>
          <a:p>
            <a:r>
              <a:rPr lang="en-US" dirty="0"/>
              <a:t>Office hours</a:t>
            </a:r>
          </a:p>
        </p:txBody>
      </p:sp>
      <p:sp>
        <p:nvSpPr>
          <p:cNvPr id="6" name="Text Placeholder 5">
            <a:extLst>
              <a:ext uri="{FF2B5EF4-FFF2-40B4-BE49-F238E27FC236}">
                <a16:creationId xmlns:a16="http://schemas.microsoft.com/office/drawing/2014/main" id="{EFCCCCCA-BDBA-2057-4B93-532B3405C66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381748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819FB-861A-40C3-9D7A-67B749C6389D}"/>
              </a:ext>
            </a:extLst>
          </p:cNvPr>
          <p:cNvSpPr>
            <a:spLocks noGrp="1"/>
          </p:cNvSpPr>
          <p:nvPr>
            <p:ph type="title"/>
          </p:nvPr>
        </p:nvSpPr>
        <p:spPr/>
        <p:txBody>
          <a:bodyPr/>
          <a:lstStyle/>
          <a:p>
            <a:r>
              <a:rPr lang="en-US" dirty="0"/>
              <a:t>Homework</a:t>
            </a:r>
          </a:p>
        </p:txBody>
      </p:sp>
      <p:sp>
        <p:nvSpPr>
          <p:cNvPr id="4" name="Text Placeholder 3">
            <a:extLst>
              <a:ext uri="{FF2B5EF4-FFF2-40B4-BE49-F238E27FC236}">
                <a16:creationId xmlns:a16="http://schemas.microsoft.com/office/drawing/2014/main" id="{E7A8CB58-3960-4FDF-88F7-CFC7FFEB0289}"/>
              </a:ext>
            </a:extLst>
          </p:cNvPr>
          <p:cNvSpPr>
            <a:spLocks noGrp="1"/>
          </p:cNvSpPr>
          <p:nvPr>
            <p:ph type="body" idx="1"/>
          </p:nvPr>
        </p:nvSpPr>
        <p:spPr/>
        <p:txBody>
          <a:bodyPr>
            <a:normAutofit fontScale="92500" lnSpcReduction="10000"/>
          </a:bodyPr>
          <a:lstStyle/>
          <a:p>
            <a:r>
              <a:rPr lang="en-US" dirty="0"/>
              <a:t>Due Wednesday</a:t>
            </a:r>
          </a:p>
          <a:p>
            <a:r>
              <a:rPr lang="en-US" dirty="0"/>
              <a:t>Open book, open Internet, open friends</a:t>
            </a:r>
          </a:p>
          <a:p>
            <a:r>
              <a:rPr lang="en-US" dirty="0"/>
              <a:t>I reserve the right to have a slightly different version of the homework in </a:t>
            </a:r>
            <a:r>
              <a:rPr lang="en-US" dirty="0" err="1"/>
              <a:t>iCollege</a:t>
            </a:r>
            <a:r>
              <a:rPr lang="en-US" dirty="0"/>
              <a:t>, but here is a preview.</a:t>
            </a:r>
          </a:p>
        </p:txBody>
      </p:sp>
    </p:spTree>
    <p:extLst>
      <p:ext uri="{BB962C8B-B14F-4D97-AF65-F5344CB8AC3E}">
        <p14:creationId xmlns:p14="http://schemas.microsoft.com/office/powerpoint/2010/main" val="36949590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3665E-4D7B-4233-9598-71583E6652D9}"/>
              </a:ext>
            </a:extLst>
          </p:cNvPr>
          <p:cNvSpPr>
            <a:spLocks noGrp="1"/>
          </p:cNvSpPr>
          <p:nvPr>
            <p:ph type="title"/>
          </p:nvPr>
        </p:nvSpPr>
        <p:spPr/>
        <p:txBody>
          <a:bodyPr/>
          <a:lstStyle/>
          <a:p>
            <a:r>
              <a:rPr lang="en-US" dirty="0"/>
              <a:t>Homework: an NCBI treasure hunt</a:t>
            </a:r>
          </a:p>
        </p:txBody>
      </p:sp>
      <p:sp>
        <p:nvSpPr>
          <p:cNvPr id="5" name="Text Placeholder 4">
            <a:extLst>
              <a:ext uri="{FF2B5EF4-FFF2-40B4-BE49-F238E27FC236}">
                <a16:creationId xmlns:a16="http://schemas.microsoft.com/office/drawing/2014/main" id="{D868DC84-77AD-4620-8B53-1478152064AF}"/>
              </a:ext>
            </a:extLst>
          </p:cNvPr>
          <p:cNvSpPr>
            <a:spLocks noGrp="1"/>
          </p:cNvSpPr>
          <p:nvPr>
            <p:ph type="body" idx="1"/>
          </p:nvPr>
        </p:nvSpPr>
        <p:spPr/>
        <p:txBody>
          <a:bodyPr/>
          <a:lstStyle/>
          <a:p>
            <a:r>
              <a:rPr lang="en-US" dirty="0"/>
              <a:t>Q1</a:t>
            </a:r>
          </a:p>
        </p:txBody>
      </p:sp>
      <p:sp>
        <p:nvSpPr>
          <p:cNvPr id="3" name="Content Placeholder 2">
            <a:extLst>
              <a:ext uri="{FF2B5EF4-FFF2-40B4-BE49-F238E27FC236}">
                <a16:creationId xmlns:a16="http://schemas.microsoft.com/office/drawing/2014/main" id="{641E1299-1191-4FDB-B79D-7AF7392957A1}"/>
              </a:ext>
            </a:extLst>
          </p:cNvPr>
          <p:cNvSpPr>
            <a:spLocks noGrp="1"/>
          </p:cNvSpPr>
          <p:nvPr>
            <p:ph sz="half" idx="2"/>
          </p:nvPr>
        </p:nvSpPr>
        <p:spPr/>
        <p:txBody>
          <a:bodyPr>
            <a:normAutofit fontScale="92500" lnSpcReduction="20000"/>
          </a:bodyPr>
          <a:lstStyle/>
          <a:p>
            <a:pPr marL="0" indent="0">
              <a:buNone/>
            </a:pPr>
            <a:r>
              <a:rPr lang="en-US" dirty="0"/>
              <a:t>Look up accession NM_005368.3 on NCBI</a:t>
            </a:r>
          </a:p>
          <a:p>
            <a:r>
              <a:rPr lang="en-US" dirty="0"/>
              <a:t>Which database within NCBI did this accession lead you to?</a:t>
            </a:r>
          </a:p>
          <a:p>
            <a:pPr lvl="1"/>
            <a:r>
              <a:rPr lang="en-US" dirty="0"/>
              <a:t>Nucleotide, SRA, Protein, BioSample, or other?  If other, please identify the database</a:t>
            </a:r>
          </a:p>
          <a:p>
            <a:pPr lvl="1"/>
            <a:r>
              <a:rPr lang="en-US" dirty="0"/>
              <a:t>What species does it belong to?</a:t>
            </a:r>
          </a:p>
          <a:p>
            <a:pPr lvl="1"/>
            <a:r>
              <a:rPr lang="en-US" dirty="0"/>
              <a:t>Click on a button to visualize it and attach a screenshot of the whole visualization labeled $USER-NM_005368.3.png</a:t>
            </a:r>
          </a:p>
          <a:p>
            <a:endParaRPr lang="en-US" dirty="0"/>
          </a:p>
        </p:txBody>
      </p:sp>
      <p:sp>
        <p:nvSpPr>
          <p:cNvPr id="6" name="Text Placeholder 5">
            <a:extLst>
              <a:ext uri="{FF2B5EF4-FFF2-40B4-BE49-F238E27FC236}">
                <a16:creationId xmlns:a16="http://schemas.microsoft.com/office/drawing/2014/main" id="{206089C4-D9DB-43C2-8E9B-34066B6824A4}"/>
              </a:ext>
            </a:extLst>
          </p:cNvPr>
          <p:cNvSpPr>
            <a:spLocks noGrp="1"/>
          </p:cNvSpPr>
          <p:nvPr>
            <p:ph type="body" sz="quarter" idx="3"/>
          </p:nvPr>
        </p:nvSpPr>
        <p:spPr/>
        <p:txBody>
          <a:bodyPr/>
          <a:lstStyle/>
          <a:p>
            <a:r>
              <a:rPr lang="en-US" dirty="0"/>
              <a:t>Q2: miscellaneous questions</a:t>
            </a:r>
          </a:p>
        </p:txBody>
      </p:sp>
      <p:sp>
        <p:nvSpPr>
          <p:cNvPr id="7" name="Content Placeholder 6">
            <a:extLst>
              <a:ext uri="{FF2B5EF4-FFF2-40B4-BE49-F238E27FC236}">
                <a16:creationId xmlns:a16="http://schemas.microsoft.com/office/drawing/2014/main" id="{184FC0AA-8FF9-428D-A3FC-DD2A865B54F8}"/>
              </a:ext>
            </a:extLst>
          </p:cNvPr>
          <p:cNvSpPr>
            <a:spLocks noGrp="1"/>
          </p:cNvSpPr>
          <p:nvPr>
            <p:ph sz="quarter" idx="4"/>
          </p:nvPr>
        </p:nvSpPr>
        <p:spPr/>
        <p:txBody>
          <a:bodyPr>
            <a:normAutofit fontScale="92500" lnSpcReduction="20000"/>
          </a:bodyPr>
          <a:lstStyle/>
          <a:p>
            <a:r>
              <a:rPr lang="en-US" dirty="0"/>
              <a:t>You have a favorite gene. Which database on NCBI do you search?</a:t>
            </a:r>
          </a:p>
          <a:p>
            <a:r>
              <a:rPr lang="en-US" dirty="0"/>
              <a:t>What is the difference between RefSeq and Nucleotide? Answer in 1-3 sentences.</a:t>
            </a:r>
          </a:p>
          <a:p>
            <a:r>
              <a:rPr lang="en-US" dirty="0"/>
              <a:t>Which three organizations are part of the INSDC collaboration?</a:t>
            </a:r>
          </a:p>
          <a:p>
            <a:endParaRPr lang="en-US" dirty="0"/>
          </a:p>
          <a:p>
            <a:endParaRPr lang="en-US" dirty="0"/>
          </a:p>
          <a:p>
            <a:endParaRPr lang="en-US" dirty="0"/>
          </a:p>
        </p:txBody>
      </p:sp>
    </p:spTree>
    <p:extLst>
      <p:ext uri="{BB962C8B-B14F-4D97-AF65-F5344CB8AC3E}">
        <p14:creationId xmlns:p14="http://schemas.microsoft.com/office/powerpoint/2010/main" val="3115362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286EA-AA8E-431E-8D6A-27A8DC199D7D}"/>
              </a:ext>
            </a:extLst>
          </p:cNvPr>
          <p:cNvSpPr>
            <a:spLocks noGrp="1"/>
          </p:cNvSpPr>
          <p:nvPr>
            <p:ph type="title"/>
          </p:nvPr>
        </p:nvSpPr>
        <p:spPr/>
        <p:txBody>
          <a:bodyPr/>
          <a:lstStyle/>
          <a:p>
            <a:r>
              <a:rPr lang="en-US" dirty="0"/>
              <a:t>Homework: an NCBI treasure hunt</a:t>
            </a:r>
          </a:p>
        </p:txBody>
      </p:sp>
      <p:sp>
        <p:nvSpPr>
          <p:cNvPr id="3" name="Text Placeholder 2">
            <a:extLst>
              <a:ext uri="{FF2B5EF4-FFF2-40B4-BE49-F238E27FC236}">
                <a16:creationId xmlns:a16="http://schemas.microsoft.com/office/drawing/2014/main" id="{CD5B4DF8-2518-42CB-B849-B2069BA72D2A}"/>
              </a:ext>
            </a:extLst>
          </p:cNvPr>
          <p:cNvSpPr>
            <a:spLocks noGrp="1"/>
          </p:cNvSpPr>
          <p:nvPr>
            <p:ph type="body" idx="1"/>
          </p:nvPr>
        </p:nvSpPr>
        <p:spPr/>
        <p:txBody>
          <a:bodyPr/>
          <a:lstStyle/>
          <a:p>
            <a:r>
              <a:rPr lang="en-US" dirty="0"/>
              <a:t>Q3</a:t>
            </a:r>
          </a:p>
        </p:txBody>
      </p:sp>
      <p:sp>
        <p:nvSpPr>
          <p:cNvPr id="4" name="Content Placeholder 3">
            <a:extLst>
              <a:ext uri="{FF2B5EF4-FFF2-40B4-BE49-F238E27FC236}">
                <a16:creationId xmlns:a16="http://schemas.microsoft.com/office/drawing/2014/main" id="{DA9F7E36-3F4F-4641-83B5-2957F2F893D0}"/>
              </a:ext>
            </a:extLst>
          </p:cNvPr>
          <p:cNvSpPr>
            <a:spLocks noGrp="1"/>
          </p:cNvSpPr>
          <p:nvPr>
            <p:ph sz="half" idx="2"/>
          </p:nvPr>
        </p:nvSpPr>
        <p:spPr/>
        <p:txBody>
          <a:bodyPr>
            <a:normAutofit fontScale="92500" lnSpcReduction="10000"/>
          </a:bodyPr>
          <a:lstStyle/>
          <a:p>
            <a:pPr marL="0" indent="0">
              <a:buNone/>
            </a:pPr>
            <a:r>
              <a:rPr lang="en-US" dirty="0"/>
              <a:t>Find a sample PNUSAL000100 on NCBI</a:t>
            </a:r>
          </a:p>
          <a:p>
            <a:r>
              <a:rPr lang="en-US" dirty="0"/>
              <a:t>Who uploaded this sample?  Give a name and an institution.</a:t>
            </a:r>
          </a:p>
          <a:p>
            <a:r>
              <a:rPr lang="en-US" dirty="0"/>
              <a:t>What database did you search?</a:t>
            </a:r>
          </a:p>
          <a:p>
            <a:r>
              <a:rPr lang="en-US" dirty="0"/>
              <a:t>When was this isolate collected?</a:t>
            </a:r>
          </a:p>
          <a:p>
            <a:r>
              <a:rPr lang="en-US" dirty="0"/>
              <a:t>What is the species and serovar of this sample?</a:t>
            </a:r>
          </a:p>
        </p:txBody>
      </p:sp>
      <p:sp>
        <p:nvSpPr>
          <p:cNvPr id="5" name="Text Placeholder 4">
            <a:extLst>
              <a:ext uri="{FF2B5EF4-FFF2-40B4-BE49-F238E27FC236}">
                <a16:creationId xmlns:a16="http://schemas.microsoft.com/office/drawing/2014/main" id="{2B8E13D1-7686-40A4-82C3-E13827DACC21}"/>
              </a:ext>
            </a:extLst>
          </p:cNvPr>
          <p:cNvSpPr>
            <a:spLocks noGrp="1"/>
          </p:cNvSpPr>
          <p:nvPr>
            <p:ph type="body" sz="quarter" idx="3"/>
          </p:nvPr>
        </p:nvSpPr>
        <p:spPr/>
        <p:txBody>
          <a:bodyPr/>
          <a:lstStyle/>
          <a:p>
            <a:r>
              <a:rPr lang="en-US" dirty="0"/>
              <a:t>Q4</a:t>
            </a:r>
          </a:p>
        </p:txBody>
      </p:sp>
      <p:sp>
        <p:nvSpPr>
          <p:cNvPr id="6" name="Content Placeholder 5">
            <a:extLst>
              <a:ext uri="{FF2B5EF4-FFF2-40B4-BE49-F238E27FC236}">
                <a16:creationId xmlns:a16="http://schemas.microsoft.com/office/drawing/2014/main" id="{3DE3C428-DC7F-4943-AF3E-525939F3DA27}"/>
              </a:ext>
            </a:extLst>
          </p:cNvPr>
          <p:cNvSpPr>
            <a:spLocks noGrp="1"/>
          </p:cNvSpPr>
          <p:nvPr>
            <p:ph sz="quarter" idx="4"/>
          </p:nvPr>
        </p:nvSpPr>
        <p:spPr/>
        <p:txBody>
          <a:bodyPr>
            <a:normAutofit fontScale="92500" lnSpcReduction="10000"/>
          </a:bodyPr>
          <a:lstStyle/>
          <a:p>
            <a:pPr marL="0" indent="0">
              <a:buNone/>
            </a:pPr>
            <a:r>
              <a:rPr lang="en-US" dirty="0"/>
              <a:t>Find the same sample PNUSAL000100 in the Assembly database, a database we have not discussed yet</a:t>
            </a:r>
          </a:p>
          <a:p>
            <a:r>
              <a:rPr lang="en-US" dirty="0"/>
              <a:t>What is the assembly accession?  It starts with “GCA_”</a:t>
            </a:r>
          </a:p>
          <a:p>
            <a:r>
              <a:rPr lang="en-US" dirty="0"/>
              <a:t>How many contigs does it have?</a:t>
            </a:r>
          </a:p>
          <a:p>
            <a:r>
              <a:rPr lang="en-US" dirty="0"/>
              <a:t>How big is this genome? It may be listed under “total sequence length.”</a:t>
            </a:r>
          </a:p>
        </p:txBody>
      </p:sp>
    </p:spTree>
    <p:extLst>
      <p:ext uri="{BB962C8B-B14F-4D97-AF65-F5344CB8AC3E}">
        <p14:creationId xmlns:p14="http://schemas.microsoft.com/office/powerpoint/2010/main" val="269774181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D33978-B9CF-46AA-8E0C-918E14F21C27}"/>
              </a:ext>
            </a:extLst>
          </p:cNvPr>
          <p:cNvSpPr>
            <a:spLocks noGrp="1"/>
          </p:cNvSpPr>
          <p:nvPr>
            <p:ph type="title"/>
          </p:nvPr>
        </p:nvSpPr>
        <p:spPr/>
        <p:txBody>
          <a:bodyPr/>
          <a:lstStyle/>
          <a:p>
            <a:r>
              <a:rPr lang="en-US" dirty="0"/>
              <a:t>Homework: specialized databases</a:t>
            </a:r>
          </a:p>
        </p:txBody>
      </p:sp>
      <p:sp>
        <p:nvSpPr>
          <p:cNvPr id="3" name="Text Placeholder 2">
            <a:extLst>
              <a:ext uri="{FF2B5EF4-FFF2-40B4-BE49-F238E27FC236}">
                <a16:creationId xmlns:a16="http://schemas.microsoft.com/office/drawing/2014/main" id="{435A581A-7EEB-4462-8A33-29C9CA13064E}"/>
              </a:ext>
            </a:extLst>
          </p:cNvPr>
          <p:cNvSpPr>
            <a:spLocks noGrp="1"/>
          </p:cNvSpPr>
          <p:nvPr>
            <p:ph type="body" idx="1"/>
          </p:nvPr>
        </p:nvSpPr>
        <p:spPr/>
        <p:txBody>
          <a:bodyPr/>
          <a:lstStyle/>
          <a:p>
            <a:r>
              <a:rPr lang="en-US" dirty="0"/>
              <a:t>Q5</a:t>
            </a:r>
          </a:p>
        </p:txBody>
      </p:sp>
      <p:sp>
        <p:nvSpPr>
          <p:cNvPr id="4" name="Content Placeholder 3">
            <a:extLst>
              <a:ext uri="{FF2B5EF4-FFF2-40B4-BE49-F238E27FC236}">
                <a16:creationId xmlns:a16="http://schemas.microsoft.com/office/drawing/2014/main" id="{ACF479A5-8135-489E-914A-359B0209FD4F}"/>
              </a:ext>
            </a:extLst>
          </p:cNvPr>
          <p:cNvSpPr>
            <a:spLocks noGrp="1"/>
          </p:cNvSpPr>
          <p:nvPr>
            <p:ph sz="half" idx="2"/>
          </p:nvPr>
        </p:nvSpPr>
        <p:spPr/>
        <p:txBody>
          <a:bodyPr>
            <a:normAutofit lnSpcReduction="10000"/>
          </a:bodyPr>
          <a:lstStyle/>
          <a:p>
            <a:pPr marL="0" indent="0">
              <a:buNone/>
            </a:pPr>
            <a:r>
              <a:rPr lang="en-US" dirty="0"/>
              <a:t>Answer some quick questions about the following databases</a:t>
            </a:r>
          </a:p>
          <a:p>
            <a:r>
              <a:rPr lang="en-US" dirty="0"/>
              <a:t>How many SARS-CoV-2 genomes are in GISAID (gisaid.org)?</a:t>
            </a:r>
          </a:p>
          <a:p>
            <a:r>
              <a:rPr lang="en-US" dirty="0"/>
              <a:t>How many </a:t>
            </a:r>
            <a:r>
              <a:rPr lang="en-US" dirty="0" err="1"/>
              <a:t>WormBase</a:t>
            </a:r>
            <a:r>
              <a:rPr lang="en-US" dirty="0"/>
              <a:t> core genomes are there (wormbase.org)?</a:t>
            </a:r>
          </a:p>
          <a:p>
            <a:r>
              <a:rPr lang="en-US" dirty="0"/>
              <a:t>List one paper you would use to cite the UCSC </a:t>
            </a:r>
            <a:r>
              <a:rPr lang="en-US"/>
              <a:t>genome browser.</a:t>
            </a:r>
            <a:endParaRPr lang="en-US" dirty="0"/>
          </a:p>
        </p:txBody>
      </p:sp>
      <p:sp>
        <p:nvSpPr>
          <p:cNvPr id="5" name="Text Placeholder 4">
            <a:extLst>
              <a:ext uri="{FF2B5EF4-FFF2-40B4-BE49-F238E27FC236}">
                <a16:creationId xmlns:a16="http://schemas.microsoft.com/office/drawing/2014/main" id="{F6EB8639-F0CE-4099-B8B6-928C5249D7B5}"/>
              </a:ext>
            </a:extLst>
          </p:cNvPr>
          <p:cNvSpPr>
            <a:spLocks noGrp="1"/>
          </p:cNvSpPr>
          <p:nvPr>
            <p:ph type="body" sz="quarter" idx="3"/>
          </p:nvPr>
        </p:nvSpPr>
        <p:spPr/>
        <p:txBody>
          <a:bodyPr/>
          <a:lstStyle/>
          <a:p>
            <a:endParaRPr lang="en-US"/>
          </a:p>
        </p:txBody>
      </p:sp>
      <p:sp>
        <p:nvSpPr>
          <p:cNvPr id="6" name="Content Placeholder 5">
            <a:extLst>
              <a:ext uri="{FF2B5EF4-FFF2-40B4-BE49-F238E27FC236}">
                <a16:creationId xmlns:a16="http://schemas.microsoft.com/office/drawing/2014/main" id="{8DCE318E-AAFF-4064-8DFF-596C238D5370}"/>
              </a:ext>
            </a:extLst>
          </p:cNvPr>
          <p:cNvSpPr>
            <a:spLocks noGrp="1"/>
          </p:cNvSpPr>
          <p:nvPr>
            <p:ph sz="quarter" idx="4"/>
          </p:nvPr>
        </p:nvSpPr>
        <p:spPr/>
        <p:txBody>
          <a:bodyPr>
            <a:normAutofit lnSpcReduction="10000"/>
          </a:bodyPr>
          <a:lstStyle/>
          <a:p>
            <a:endParaRPr lang="en-US"/>
          </a:p>
        </p:txBody>
      </p:sp>
    </p:spTree>
    <p:extLst>
      <p:ext uri="{BB962C8B-B14F-4D97-AF65-F5344CB8AC3E}">
        <p14:creationId xmlns:p14="http://schemas.microsoft.com/office/powerpoint/2010/main" val="11088091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r>
              <a:rPr lang="en-US" dirty="0"/>
              <a:t>Questions?</a:t>
            </a:r>
          </a:p>
        </p:txBody>
      </p:sp>
      <p:pic>
        <p:nvPicPr>
          <p:cNvPr id="7" name="Content Placeholder 6" descr="https://www.cs.siue.edu/news/.images/2006/2006-04-24_DNA_over_computer_keyboard.png"/>
          <p:cNvPicPr>
            <a:picLocks noGrp="1" noChangeAspect="1" noChangeArrowheads="1"/>
          </p:cNvPicPr>
          <p:nvPr>
            <p:ph sz="half" idx="1"/>
          </p:nvPr>
        </p:nvPicPr>
        <p:blipFill>
          <a:blip r:embed="rId3" cstate="print"/>
          <a:stretch>
            <a:fillRect/>
          </a:stretch>
        </p:blipFill>
        <p:spPr bwMode="auto">
          <a:xfrm>
            <a:off x="1376076" y="2110317"/>
            <a:ext cx="4105848" cy="3781953"/>
          </a:xfrm>
          <a:prstGeom prst="rect">
            <a:avLst/>
          </a:prstGeom>
          <a:noFill/>
        </p:spPr>
      </p:pic>
      <p:sp>
        <p:nvSpPr>
          <p:cNvPr id="2" name="Content Placeholder 1">
            <a:extLst>
              <a:ext uri="{FF2B5EF4-FFF2-40B4-BE49-F238E27FC236}">
                <a16:creationId xmlns:a16="http://schemas.microsoft.com/office/drawing/2014/main" id="{E58C652D-E8B1-4226-9E18-59AFC6E4951B}"/>
              </a:ext>
            </a:extLst>
          </p:cNvPr>
          <p:cNvSpPr>
            <a:spLocks noGrp="1"/>
          </p:cNvSpPr>
          <p:nvPr>
            <p:ph sz="half" idx="2"/>
          </p:nvPr>
        </p:nvSpPr>
        <p:spPr/>
        <p:txBody>
          <a:bodyPr/>
          <a:lstStyle/>
          <a:p>
            <a:pPr marL="0" indent="0">
              <a:buNone/>
            </a:pPr>
            <a:endParaRPr lang="en-US" dirty="0"/>
          </a:p>
        </p:txBody>
      </p:sp>
    </p:spTree>
    <p:extLst>
      <p:ext uri="{BB962C8B-B14F-4D97-AF65-F5344CB8AC3E}">
        <p14:creationId xmlns:p14="http://schemas.microsoft.com/office/powerpoint/2010/main" val="3923965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35E5-2E02-3768-0422-CD5502DCD016}"/>
              </a:ext>
            </a:extLst>
          </p:cNvPr>
          <p:cNvSpPr>
            <a:spLocks noGrp="1"/>
          </p:cNvSpPr>
          <p:nvPr>
            <p:ph type="title"/>
          </p:nvPr>
        </p:nvSpPr>
        <p:spPr/>
        <p:txBody>
          <a:bodyPr/>
          <a:lstStyle/>
          <a:p>
            <a:r>
              <a:rPr lang="en-US" dirty="0"/>
              <a:t>GenBank to NCBI</a:t>
            </a:r>
          </a:p>
        </p:txBody>
      </p:sp>
      <p:sp>
        <p:nvSpPr>
          <p:cNvPr id="4" name="Content Placeholder 3">
            <a:extLst>
              <a:ext uri="{FF2B5EF4-FFF2-40B4-BE49-F238E27FC236}">
                <a16:creationId xmlns:a16="http://schemas.microsoft.com/office/drawing/2014/main" id="{351E00D8-28C8-5658-B3B2-DBF3C48ED13B}"/>
              </a:ext>
            </a:extLst>
          </p:cNvPr>
          <p:cNvSpPr>
            <a:spLocks noGrp="1"/>
          </p:cNvSpPr>
          <p:nvPr>
            <p:ph sz="half" idx="2"/>
          </p:nvPr>
        </p:nvSpPr>
        <p:spPr/>
        <p:txBody>
          <a:bodyPr/>
          <a:lstStyle/>
          <a:p>
            <a:pPr marL="0" indent="0">
              <a:buNone/>
            </a:pPr>
            <a:r>
              <a:rPr kumimoji="0" lang="en-US" sz="9600" b="0" i="0" u="none" strike="noStrike" kern="1200" cap="none" spc="0" normalizeH="0" baseline="0" noProof="0" dirty="0">
                <a:ln>
                  <a:noFill/>
                </a:ln>
                <a:solidFill>
                  <a:prstClr val="black"/>
                </a:solidFill>
                <a:effectLst/>
                <a:uLnTx/>
                <a:uFillTx/>
                <a:latin typeface="Calibri" panose="020F0502020204030204"/>
                <a:ea typeface="+mn-ea"/>
                <a:cs typeface="+mn-cs"/>
              </a:rPr>
              <a:t>🌎</a:t>
            </a:r>
            <a:endParaRPr lang="en-US" dirty="0"/>
          </a:p>
        </p:txBody>
      </p:sp>
      <p:pic>
        <p:nvPicPr>
          <p:cNvPr id="7" name="Picture 6" descr="A picture containing text, clipart&#10;&#10;Description automatically generated">
            <a:extLst>
              <a:ext uri="{FF2B5EF4-FFF2-40B4-BE49-F238E27FC236}">
                <a16:creationId xmlns:a16="http://schemas.microsoft.com/office/drawing/2014/main" id="{0B69A327-53D6-59ED-3284-D96E837D05B3}"/>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8224837" y="1690688"/>
            <a:ext cx="1076325" cy="1819275"/>
          </a:xfrm>
          <a:prstGeom prst="rect">
            <a:avLst/>
          </a:prstGeom>
        </p:spPr>
      </p:pic>
      <p:pic>
        <p:nvPicPr>
          <p:cNvPr id="13" name="Content Placeholder 12">
            <a:extLst>
              <a:ext uri="{FF2B5EF4-FFF2-40B4-BE49-F238E27FC236}">
                <a16:creationId xmlns:a16="http://schemas.microsoft.com/office/drawing/2014/main" id="{4BE84D9A-1301-C10E-70A2-FD4F06B9F5C2}"/>
              </a:ext>
            </a:extLst>
          </p:cNvPr>
          <p:cNvPicPr>
            <a:picLocks noGrp="1" noChangeAspect="1"/>
          </p:cNvPicPr>
          <p:nvPr>
            <p:ph sz="half" idx="1"/>
          </p:nvPr>
        </p:nvPicPr>
        <p:blipFill>
          <a:blip r:embed="rId5"/>
          <a:stretch>
            <a:fillRect/>
          </a:stretch>
        </p:blipFill>
        <p:spPr>
          <a:xfrm>
            <a:off x="1056944" y="1843580"/>
            <a:ext cx="4744112" cy="4315427"/>
          </a:xfrm>
        </p:spPr>
      </p:pic>
    </p:spTree>
    <p:extLst>
      <p:ext uri="{BB962C8B-B14F-4D97-AF65-F5344CB8AC3E}">
        <p14:creationId xmlns:p14="http://schemas.microsoft.com/office/powerpoint/2010/main" val="263274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C35E5-2E02-3768-0422-CD5502DCD016}"/>
              </a:ext>
            </a:extLst>
          </p:cNvPr>
          <p:cNvSpPr>
            <a:spLocks noGrp="1"/>
          </p:cNvSpPr>
          <p:nvPr>
            <p:ph type="title"/>
          </p:nvPr>
        </p:nvSpPr>
        <p:spPr/>
        <p:txBody>
          <a:bodyPr/>
          <a:lstStyle/>
          <a:p>
            <a:r>
              <a:rPr lang="en-US" dirty="0"/>
              <a:t>GenBank to NCBI</a:t>
            </a:r>
          </a:p>
        </p:txBody>
      </p:sp>
      <p:pic>
        <p:nvPicPr>
          <p:cNvPr id="17" name="Content Placeholder 16">
            <a:extLst>
              <a:ext uri="{FF2B5EF4-FFF2-40B4-BE49-F238E27FC236}">
                <a16:creationId xmlns:a16="http://schemas.microsoft.com/office/drawing/2014/main" id="{13792032-5452-6AD4-76A4-75F4E202DD79}"/>
              </a:ext>
            </a:extLst>
          </p:cNvPr>
          <p:cNvPicPr>
            <a:picLocks noGrp="1" noChangeAspect="1"/>
          </p:cNvPicPr>
          <p:nvPr>
            <p:ph idx="1"/>
          </p:nvPr>
        </p:nvPicPr>
        <p:blipFill>
          <a:blip r:embed="rId3"/>
          <a:stretch>
            <a:fillRect/>
          </a:stretch>
        </p:blipFill>
        <p:spPr>
          <a:xfrm>
            <a:off x="838200" y="2108994"/>
            <a:ext cx="10515600" cy="3784599"/>
          </a:xfrm>
        </p:spPr>
      </p:pic>
    </p:spTree>
    <p:extLst>
      <p:ext uri="{BB962C8B-B14F-4D97-AF65-F5344CB8AC3E}">
        <p14:creationId xmlns:p14="http://schemas.microsoft.com/office/powerpoint/2010/main" val="22567183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214C-5829-9243-4DEC-B58388B9F57B}"/>
              </a:ext>
            </a:extLst>
          </p:cNvPr>
          <p:cNvSpPr>
            <a:spLocks noGrp="1"/>
          </p:cNvSpPr>
          <p:nvPr>
            <p:ph type="title"/>
          </p:nvPr>
        </p:nvSpPr>
        <p:spPr/>
        <p:txBody>
          <a:bodyPr/>
          <a:lstStyle/>
          <a:p>
            <a:r>
              <a:rPr lang="en-US" dirty="0"/>
              <a:t>European Nucleotide Archive (ENA) </a:t>
            </a:r>
            <a:r>
              <a:rPr lang="en-US" sz="4400" dirty="0"/>
              <a:t>🌍</a:t>
            </a:r>
            <a:endParaRPr lang="en-US" dirty="0"/>
          </a:p>
        </p:txBody>
      </p:sp>
      <p:pic>
        <p:nvPicPr>
          <p:cNvPr id="8" name="Content Placeholder 7">
            <a:extLst>
              <a:ext uri="{FF2B5EF4-FFF2-40B4-BE49-F238E27FC236}">
                <a16:creationId xmlns:a16="http://schemas.microsoft.com/office/drawing/2014/main" id="{91F3ED2B-E6BE-A7A8-F1AD-4CA753B6C299}"/>
              </a:ext>
            </a:extLst>
          </p:cNvPr>
          <p:cNvPicPr>
            <a:picLocks noGrp="1" noChangeAspect="1"/>
          </p:cNvPicPr>
          <p:nvPr>
            <p:ph idx="1"/>
          </p:nvPr>
        </p:nvPicPr>
        <p:blipFill>
          <a:blip r:embed="rId3"/>
          <a:stretch>
            <a:fillRect/>
          </a:stretch>
        </p:blipFill>
        <p:spPr>
          <a:xfrm>
            <a:off x="3236179" y="1825625"/>
            <a:ext cx="5719642" cy="4351338"/>
          </a:xfrm>
        </p:spPr>
      </p:pic>
      <p:sp>
        <p:nvSpPr>
          <p:cNvPr id="5" name="TextBox 4">
            <a:extLst>
              <a:ext uri="{FF2B5EF4-FFF2-40B4-BE49-F238E27FC236}">
                <a16:creationId xmlns:a16="http://schemas.microsoft.com/office/drawing/2014/main" id="{FDA62247-F13A-0F9A-38EF-F3BD76F95A87}"/>
              </a:ext>
            </a:extLst>
          </p:cNvPr>
          <p:cNvSpPr txBox="1"/>
          <p:nvPr/>
        </p:nvSpPr>
        <p:spPr>
          <a:xfrm>
            <a:off x="524256" y="5988734"/>
            <a:ext cx="6096000" cy="461665"/>
          </a:xfrm>
          <a:prstGeom prst="rect">
            <a:avLst/>
          </a:prstGeom>
          <a:noFill/>
        </p:spPr>
        <p:txBody>
          <a:bodyPr wrap="square">
            <a:spAutoFit/>
          </a:bodyPr>
          <a:lstStyle/>
          <a:p>
            <a:r>
              <a:rPr lang="en-US" sz="1200" dirty="0"/>
              <a:t>Sources</a:t>
            </a:r>
          </a:p>
          <a:p>
            <a:r>
              <a:rPr lang="en-US" sz="1200" dirty="0"/>
              <a:t>https://www.embl.org/about/history/</a:t>
            </a:r>
          </a:p>
        </p:txBody>
      </p:sp>
    </p:spTree>
    <p:extLst>
      <p:ext uri="{BB962C8B-B14F-4D97-AF65-F5344CB8AC3E}">
        <p14:creationId xmlns:p14="http://schemas.microsoft.com/office/powerpoint/2010/main" val="3394296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214C-5829-9243-4DEC-B58388B9F57B}"/>
              </a:ext>
            </a:extLst>
          </p:cNvPr>
          <p:cNvSpPr>
            <a:spLocks noGrp="1"/>
          </p:cNvSpPr>
          <p:nvPr>
            <p:ph type="title"/>
          </p:nvPr>
        </p:nvSpPr>
        <p:spPr/>
        <p:txBody>
          <a:bodyPr/>
          <a:lstStyle/>
          <a:p>
            <a:r>
              <a:rPr lang="en-US" dirty="0"/>
              <a:t>European Nucleotide Archive (ENA) </a:t>
            </a:r>
            <a:r>
              <a:rPr lang="en-US" sz="4400" dirty="0"/>
              <a:t>🌍</a:t>
            </a:r>
            <a:endParaRPr lang="en-US" dirty="0"/>
          </a:p>
        </p:txBody>
      </p:sp>
      <p:sp>
        <p:nvSpPr>
          <p:cNvPr id="5" name="TextBox 4">
            <a:extLst>
              <a:ext uri="{FF2B5EF4-FFF2-40B4-BE49-F238E27FC236}">
                <a16:creationId xmlns:a16="http://schemas.microsoft.com/office/drawing/2014/main" id="{FDA62247-F13A-0F9A-38EF-F3BD76F95A87}"/>
              </a:ext>
            </a:extLst>
          </p:cNvPr>
          <p:cNvSpPr txBox="1"/>
          <p:nvPr/>
        </p:nvSpPr>
        <p:spPr>
          <a:xfrm>
            <a:off x="524256" y="5988734"/>
            <a:ext cx="6096000" cy="461665"/>
          </a:xfrm>
          <a:prstGeom prst="rect">
            <a:avLst/>
          </a:prstGeom>
          <a:noFill/>
        </p:spPr>
        <p:txBody>
          <a:bodyPr wrap="square">
            <a:spAutoFit/>
          </a:bodyPr>
          <a:lstStyle/>
          <a:p>
            <a:r>
              <a:rPr lang="en-US" sz="1200" dirty="0"/>
              <a:t>Sources</a:t>
            </a:r>
          </a:p>
          <a:p>
            <a:r>
              <a:rPr lang="en-US" sz="1200" dirty="0"/>
              <a:t>https://www.embl.org/about/history/</a:t>
            </a:r>
          </a:p>
        </p:txBody>
      </p:sp>
      <p:pic>
        <p:nvPicPr>
          <p:cNvPr id="7" name="Content Placeholder 6">
            <a:extLst>
              <a:ext uri="{FF2B5EF4-FFF2-40B4-BE49-F238E27FC236}">
                <a16:creationId xmlns:a16="http://schemas.microsoft.com/office/drawing/2014/main" id="{8F6D0DEB-92AB-E45F-ED45-D2062362553A}"/>
              </a:ext>
            </a:extLst>
          </p:cNvPr>
          <p:cNvPicPr>
            <a:picLocks noGrp="1" noChangeAspect="1"/>
          </p:cNvPicPr>
          <p:nvPr>
            <p:ph idx="1"/>
          </p:nvPr>
        </p:nvPicPr>
        <p:blipFill>
          <a:blip r:embed="rId3"/>
          <a:stretch>
            <a:fillRect/>
          </a:stretch>
        </p:blipFill>
        <p:spPr>
          <a:xfrm>
            <a:off x="3449742" y="1825625"/>
            <a:ext cx="5292516" cy="4351338"/>
          </a:xfrm>
        </p:spPr>
      </p:pic>
    </p:spTree>
    <p:extLst>
      <p:ext uri="{BB962C8B-B14F-4D97-AF65-F5344CB8AC3E}">
        <p14:creationId xmlns:p14="http://schemas.microsoft.com/office/powerpoint/2010/main" val="26648419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7214C-5829-9243-4DEC-B58388B9F57B}"/>
              </a:ext>
            </a:extLst>
          </p:cNvPr>
          <p:cNvSpPr>
            <a:spLocks noGrp="1"/>
          </p:cNvSpPr>
          <p:nvPr>
            <p:ph type="title"/>
          </p:nvPr>
        </p:nvSpPr>
        <p:spPr/>
        <p:txBody>
          <a:bodyPr/>
          <a:lstStyle/>
          <a:p>
            <a:r>
              <a:rPr lang="en-US" dirty="0"/>
              <a:t>European Nucleotide Archive (ENA) </a:t>
            </a:r>
            <a:r>
              <a:rPr lang="en-US" sz="4400" dirty="0"/>
              <a:t>🌍</a:t>
            </a:r>
            <a:endParaRPr lang="en-US" dirty="0"/>
          </a:p>
        </p:txBody>
      </p:sp>
      <p:sp>
        <p:nvSpPr>
          <p:cNvPr id="5" name="TextBox 4">
            <a:extLst>
              <a:ext uri="{FF2B5EF4-FFF2-40B4-BE49-F238E27FC236}">
                <a16:creationId xmlns:a16="http://schemas.microsoft.com/office/drawing/2014/main" id="{FDA62247-F13A-0F9A-38EF-F3BD76F95A87}"/>
              </a:ext>
            </a:extLst>
          </p:cNvPr>
          <p:cNvSpPr txBox="1"/>
          <p:nvPr/>
        </p:nvSpPr>
        <p:spPr>
          <a:xfrm>
            <a:off x="524256" y="5988734"/>
            <a:ext cx="6096000" cy="461665"/>
          </a:xfrm>
          <a:prstGeom prst="rect">
            <a:avLst/>
          </a:prstGeom>
          <a:noFill/>
        </p:spPr>
        <p:txBody>
          <a:bodyPr wrap="square">
            <a:spAutoFit/>
          </a:bodyPr>
          <a:lstStyle/>
          <a:p>
            <a:r>
              <a:rPr lang="en-US" sz="1200" dirty="0"/>
              <a:t>Sources</a:t>
            </a:r>
          </a:p>
          <a:p>
            <a:r>
              <a:rPr lang="en-US" sz="1200" dirty="0"/>
              <a:t>https://www.embl.org/about/history/</a:t>
            </a:r>
          </a:p>
        </p:txBody>
      </p:sp>
      <p:pic>
        <p:nvPicPr>
          <p:cNvPr id="7" name="Content Placeholder 6">
            <a:extLst>
              <a:ext uri="{FF2B5EF4-FFF2-40B4-BE49-F238E27FC236}">
                <a16:creationId xmlns:a16="http://schemas.microsoft.com/office/drawing/2014/main" id="{66522691-0606-44DC-C135-930FD82A73A7}"/>
              </a:ext>
            </a:extLst>
          </p:cNvPr>
          <p:cNvPicPr>
            <a:picLocks noGrp="1" noChangeAspect="1"/>
          </p:cNvPicPr>
          <p:nvPr>
            <p:ph idx="1"/>
          </p:nvPr>
        </p:nvPicPr>
        <p:blipFill>
          <a:blip r:embed="rId3"/>
          <a:stretch>
            <a:fillRect/>
          </a:stretch>
        </p:blipFill>
        <p:spPr>
          <a:xfrm>
            <a:off x="3907185" y="1825625"/>
            <a:ext cx="4377629" cy="4351338"/>
          </a:xfrm>
        </p:spPr>
      </p:pic>
    </p:spTree>
    <p:extLst>
      <p:ext uri="{BB962C8B-B14F-4D97-AF65-F5344CB8AC3E}">
        <p14:creationId xmlns:p14="http://schemas.microsoft.com/office/powerpoint/2010/main" val="37333170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3098</TotalTime>
  <Words>2964</Words>
  <Application>Microsoft Office PowerPoint</Application>
  <PresentationFormat>Widescreen</PresentationFormat>
  <Paragraphs>358</Paragraphs>
  <Slides>49</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Arial</vt:lpstr>
      <vt:lpstr>Calibri</vt:lpstr>
      <vt:lpstr>Calibri Light</vt:lpstr>
      <vt:lpstr>Consolas</vt:lpstr>
      <vt:lpstr>Open Sans</vt:lpstr>
      <vt:lpstr>Source Sans Pro</vt:lpstr>
      <vt:lpstr>Office Theme</vt:lpstr>
      <vt:lpstr>Worldwide databases 2025-01-22</vt:lpstr>
      <vt:lpstr>Major bioinformatics institutions</vt:lpstr>
      <vt:lpstr>Outline</vt:lpstr>
      <vt:lpstr>GenBank to NCBI</vt:lpstr>
      <vt:lpstr>GenBank to NCBI</vt:lpstr>
      <vt:lpstr>GenBank to NCBI</vt:lpstr>
      <vt:lpstr>European Nucleotide Archive (ENA) 🌍</vt:lpstr>
      <vt:lpstr>European Nucleotide Archive (ENA) 🌍</vt:lpstr>
      <vt:lpstr>European Nucleotide Archive (ENA) 🌍</vt:lpstr>
      <vt:lpstr>DNA Data Bank of Japan (DDBJ) 🌏</vt:lpstr>
      <vt:lpstr>International Nucleotide Sequence Database Collaboration (INSDC)</vt:lpstr>
      <vt:lpstr>Exponential growth</vt:lpstr>
      <vt:lpstr>Most sequenced genomes</vt:lpstr>
      <vt:lpstr>What was the most sequenced genome in 2020 and beyond?</vt:lpstr>
      <vt:lpstr>NCBI databases</vt:lpstr>
      <vt:lpstr>Bioprojects</vt:lpstr>
      <vt:lpstr>BioSample</vt:lpstr>
      <vt:lpstr>SRA</vt:lpstr>
      <vt:lpstr>SRA Run</vt:lpstr>
      <vt:lpstr>Nucleotide</vt:lpstr>
      <vt:lpstr>RefSeq</vt:lpstr>
      <vt:lpstr>Genomic epidemiology</vt:lpstr>
      <vt:lpstr>Gen-FS: genomics of food safety</vt:lpstr>
      <vt:lpstr>Gen-FS: genomics of food safety</vt:lpstr>
      <vt:lpstr>NCBI Pathogens</vt:lpstr>
      <vt:lpstr>How do we actually access data?</vt:lpstr>
      <vt:lpstr>I want to look at all the genes of E. coli</vt:lpstr>
      <vt:lpstr>I want to look at all the genes of E. coli</vt:lpstr>
      <vt:lpstr>PowerPoint Presentation</vt:lpstr>
      <vt:lpstr>I want to download the human genome</vt:lpstr>
      <vt:lpstr>I want to visualize the human genome</vt:lpstr>
      <vt:lpstr>Let’s look at a Listeria outbreak cluster</vt:lpstr>
      <vt:lpstr>Let’s look at a Listeria outbreak cluster</vt:lpstr>
      <vt:lpstr>How did they sequence genome X?</vt:lpstr>
      <vt:lpstr>How did they sequence genome X?</vt:lpstr>
      <vt:lpstr>There are so many other databases out there</vt:lpstr>
      <vt:lpstr>Proteins</vt:lpstr>
      <vt:lpstr>UniProt</vt:lpstr>
      <vt:lpstr>PowerPoint Presentation</vt:lpstr>
      <vt:lpstr>Pathway databases</vt:lpstr>
      <vt:lpstr>For example, CtxA in Vibrio cholerae</vt:lpstr>
      <vt:lpstr>Genome databases</vt:lpstr>
      <vt:lpstr>Questions?</vt:lpstr>
      <vt:lpstr>Office hours</vt:lpstr>
      <vt:lpstr>Homework</vt:lpstr>
      <vt:lpstr>Homework: an NCBI treasure hunt</vt:lpstr>
      <vt:lpstr>Homework: an NCBI treasure hunt</vt:lpstr>
      <vt:lpstr>Homework: specialized databases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Worldwide databases</dc:title>
  <dc:creator>Katz, Lee S. (CDC/DDID/NCEZID/DFWED)</dc:creator>
  <cp:lastModifiedBy>Katz, Lee S. (CDC/NCEZID/DFWED/EDLB)</cp:lastModifiedBy>
  <cp:revision>1</cp:revision>
  <dcterms:created xsi:type="dcterms:W3CDTF">2022-08-24T22:38:06Z</dcterms:created>
  <dcterms:modified xsi:type="dcterms:W3CDTF">2025-01-22T19:42:23Z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94a7b8-f06c-4dfe-bdcc-9b548fd58c31_Enabled">
    <vt:lpwstr>true</vt:lpwstr>
  </property>
  <property fmtid="{D5CDD505-2E9C-101B-9397-08002B2CF9AE}" pid="3" name="MSIP_Label_7b94a7b8-f06c-4dfe-bdcc-9b548fd58c31_SetDate">
    <vt:lpwstr>2022-08-28T13:26:00Z</vt:lpwstr>
  </property>
  <property fmtid="{D5CDD505-2E9C-101B-9397-08002B2CF9AE}" pid="4" name="MSIP_Label_7b94a7b8-f06c-4dfe-bdcc-9b548fd58c31_Method">
    <vt:lpwstr>Privileged</vt:lpwstr>
  </property>
  <property fmtid="{D5CDD505-2E9C-101B-9397-08002B2CF9AE}" pid="5" name="MSIP_Label_7b94a7b8-f06c-4dfe-bdcc-9b548fd58c31_Name">
    <vt:lpwstr>7b94a7b8-f06c-4dfe-bdcc-9b548fd58c31</vt:lpwstr>
  </property>
  <property fmtid="{D5CDD505-2E9C-101B-9397-08002B2CF9AE}" pid="6" name="MSIP_Label_7b94a7b8-f06c-4dfe-bdcc-9b548fd58c31_SiteId">
    <vt:lpwstr>9ce70869-60db-44fd-abe8-d2767077fc8f</vt:lpwstr>
  </property>
  <property fmtid="{D5CDD505-2E9C-101B-9397-08002B2CF9AE}" pid="7" name="MSIP_Label_7b94a7b8-f06c-4dfe-bdcc-9b548fd58c31_ActionId">
    <vt:lpwstr>1081a4da-6e8f-46a3-831c-cb0e4245b26f</vt:lpwstr>
  </property>
  <property fmtid="{D5CDD505-2E9C-101B-9397-08002B2CF9AE}" pid="8" name="MSIP_Label_7b94a7b8-f06c-4dfe-bdcc-9b548fd58c31_ContentBits">
    <vt:lpwstr>0</vt:lpwstr>
  </property>
</Properties>
</file>